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65" r:id="rId5"/>
    <p:sldId id="331" r:id="rId6"/>
    <p:sldId id="319" r:id="rId7"/>
    <p:sldId id="320" r:id="rId8"/>
    <p:sldId id="321" r:id="rId9"/>
    <p:sldId id="339" r:id="rId10"/>
    <p:sldId id="333" r:id="rId11"/>
    <p:sldId id="338" r:id="rId12"/>
    <p:sldId id="340" r:id="rId13"/>
    <p:sldId id="341" r:id="rId14"/>
    <p:sldId id="342" r:id="rId15"/>
    <p:sldId id="30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7AD801-2F0D-9F64-0EE6-C19289A8C3BB}" name="Paul Conroy" initials="PC" userId="S::pconroy@fexco.com::37f09c80-688f-4c2d-a6d3-076fd39e8b5a" providerId="AD"/>
  <p188:author id="{121ACD39-0E51-7267-6039-A68C8D348CFE}" name="Cathal Foley" initials="CF" userId="S::cbfoley@fexco.com::18ac570c-85b0-477c-b04c-aa3fcfc3f56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2B3F54"/>
    <a:srgbClr val="80ED99"/>
    <a:srgbClr val="D2F3DA"/>
    <a:srgbClr val="F2F6F4"/>
    <a:srgbClr val="E5E5E5"/>
    <a:srgbClr val="F2F7F5"/>
    <a:srgbClr val="F2F6F5"/>
    <a:srgbClr val="FFFFFF"/>
    <a:srgbClr val="0C8D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A1AC2-78A9-2246-91C2-F376EFA6747F}" v="21" dt="2024-04-10T14:16:03.651"/>
    <p1510:client id="{CF633870-1265-D0B3-23C5-65D85B26DC90}" v="6" dt="2024-04-10T13:21:44.0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 Neale" userId="S::rneale@fexco.com::0c896d98-ed70-4457-a2b6-9509618a0e73" providerId="AD" clId="Web-{CF633870-1265-D0B3-23C5-65D85B26DC90}"/>
    <pc:docChg chg="modSld">
      <pc:chgData name="Rob Neale" userId="S::rneale@fexco.com::0c896d98-ed70-4457-a2b6-9509618a0e73" providerId="AD" clId="Web-{CF633870-1265-D0B3-23C5-65D85B26DC90}" dt="2024-04-10T13:21:44.003" v="5"/>
      <pc:docMkLst>
        <pc:docMk/>
      </pc:docMkLst>
      <pc:sldChg chg="addSp delSp modSp">
        <pc:chgData name="Rob Neale" userId="S::rneale@fexco.com::0c896d98-ed70-4457-a2b6-9509618a0e73" providerId="AD" clId="Web-{CF633870-1265-D0B3-23C5-65D85B26DC90}" dt="2024-04-10T13:21:44.003" v="5"/>
        <pc:sldMkLst>
          <pc:docMk/>
          <pc:sldMk cId="328722627" sldId="319"/>
        </pc:sldMkLst>
        <pc:spChg chg="add del">
          <ac:chgData name="Rob Neale" userId="S::rneale@fexco.com::0c896d98-ed70-4457-a2b6-9509618a0e73" providerId="AD" clId="Web-{CF633870-1265-D0B3-23C5-65D85B26DC90}" dt="2024-04-10T13:21:44.003" v="5"/>
          <ac:spMkLst>
            <pc:docMk/>
            <pc:sldMk cId="328722627" sldId="319"/>
            <ac:spMk id="7" creationId="{A736AAE0-05D8-A295-47A4-6D474AE2D113}"/>
          </ac:spMkLst>
        </pc:spChg>
        <pc:graphicFrameChg chg="mod">
          <ac:chgData name="Rob Neale" userId="S::rneale@fexco.com::0c896d98-ed70-4457-a2b6-9509618a0e73" providerId="AD" clId="Web-{CF633870-1265-D0B3-23C5-65D85B26DC90}" dt="2024-04-10T13:21:33.440" v="3" actId="1076"/>
          <ac:graphicFrameMkLst>
            <pc:docMk/>
            <pc:sldMk cId="328722627" sldId="319"/>
            <ac:graphicFrameMk id="9" creationId="{2E4B7097-6719-41F9-E813-4541D6893380}"/>
          </ac:graphicFrameMkLst>
        </pc:graphicFrameChg>
        <pc:picChg chg="mod">
          <ac:chgData name="Rob Neale" userId="S::rneale@fexco.com::0c896d98-ed70-4457-a2b6-9509618a0e73" providerId="AD" clId="Web-{CF633870-1265-D0B3-23C5-65D85B26DC90}" dt="2024-04-10T13:21:39.534" v="4" actId="1076"/>
          <ac:picMkLst>
            <pc:docMk/>
            <pc:sldMk cId="328722627" sldId="319"/>
            <ac:picMk id="11" creationId="{F69850E1-5326-36D0-4D0F-782C3AD23EFC}"/>
          </ac:picMkLst>
        </pc:picChg>
      </pc:sldChg>
    </pc:docChg>
  </pc:docChgLst>
  <pc:docChgLst>
    <pc:chgData name="Rob Neale" userId="0c896d98-ed70-4457-a2b6-9509618a0e73" providerId="ADAL" clId="{297A1AC2-78A9-2246-91C2-F376EFA6747F}"/>
    <pc:docChg chg="custSel addSld delSld modSld">
      <pc:chgData name="Rob Neale" userId="0c896d98-ed70-4457-a2b6-9509618a0e73" providerId="ADAL" clId="{297A1AC2-78A9-2246-91C2-F376EFA6747F}" dt="2024-04-10T14:16:10.065" v="483" actId="14100"/>
      <pc:docMkLst>
        <pc:docMk/>
      </pc:docMkLst>
      <pc:sldChg chg="modSp mod">
        <pc:chgData name="Rob Neale" userId="0c896d98-ed70-4457-a2b6-9509618a0e73" providerId="ADAL" clId="{297A1AC2-78A9-2246-91C2-F376EFA6747F}" dt="2024-03-28T12:50:09.517" v="5" actId="403"/>
        <pc:sldMkLst>
          <pc:docMk/>
          <pc:sldMk cId="3850354756" sldId="265"/>
        </pc:sldMkLst>
        <pc:spChg chg="mod">
          <ac:chgData name="Rob Neale" userId="0c896d98-ed70-4457-a2b6-9509618a0e73" providerId="ADAL" clId="{297A1AC2-78A9-2246-91C2-F376EFA6747F}" dt="2024-03-28T12:50:09.517" v="5" actId="403"/>
          <ac:spMkLst>
            <pc:docMk/>
            <pc:sldMk cId="3850354756" sldId="265"/>
            <ac:spMk id="2" creationId="{78A4CA9F-6A54-61E5-512F-5A77E6F94339}"/>
          </ac:spMkLst>
        </pc:spChg>
      </pc:sldChg>
      <pc:sldChg chg="addSp delSp modSp mod">
        <pc:chgData name="Rob Neale" userId="0c896d98-ed70-4457-a2b6-9509618a0e73" providerId="ADAL" clId="{297A1AC2-78A9-2246-91C2-F376EFA6747F}" dt="2024-04-10T13:56:05.298" v="13" actId="20577"/>
        <pc:sldMkLst>
          <pc:docMk/>
          <pc:sldMk cId="328722627" sldId="319"/>
        </pc:sldMkLst>
        <pc:spChg chg="mod">
          <ac:chgData name="Rob Neale" userId="0c896d98-ed70-4457-a2b6-9509618a0e73" providerId="ADAL" clId="{297A1AC2-78A9-2246-91C2-F376EFA6747F}" dt="2024-04-10T13:56:05.298" v="13" actId="20577"/>
          <ac:spMkLst>
            <pc:docMk/>
            <pc:sldMk cId="328722627" sldId="319"/>
            <ac:spMk id="7" creationId="{A736AAE0-05D8-A295-47A4-6D474AE2D113}"/>
          </ac:spMkLst>
        </pc:spChg>
        <pc:picChg chg="add mod">
          <ac:chgData name="Rob Neale" userId="0c896d98-ed70-4457-a2b6-9509618a0e73" providerId="ADAL" clId="{297A1AC2-78A9-2246-91C2-F376EFA6747F}" dt="2024-04-10T13:55:29.615" v="10" actId="1076"/>
          <ac:picMkLst>
            <pc:docMk/>
            <pc:sldMk cId="328722627" sldId="319"/>
            <ac:picMk id="4" creationId="{E0549EDF-4DC2-8D5F-0B02-978C2EAC5A75}"/>
          </ac:picMkLst>
        </pc:picChg>
        <pc:picChg chg="del">
          <ac:chgData name="Rob Neale" userId="0c896d98-ed70-4457-a2b6-9509618a0e73" providerId="ADAL" clId="{297A1AC2-78A9-2246-91C2-F376EFA6747F}" dt="2024-04-10T13:55:16.679" v="6" actId="478"/>
          <ac:picMkLst>
            <pc:docMk/>
            <pc:sldMk cId="328722627" sldId="319"/>
            <ac:picMk id="11" creationId="{F69850E1-5326-36D0-4D0F-782C3AD23EFC}"/>
          </ac:picMkLst>
        </pc:picChg>
      </pc:sldChg>
      <pc:sldChg chg="addSp delSp modSp mod">
        <pc:chgData name="Rob Neale" userId="0c896d98-ed70-4457-a2b6-9509618a0e73" providerId="ADAL" clId="{297A1AC2-78A9-2246-91C2-F376EFA6747F}" dt="2024-04-10T13:58:15.800" v="65" actId="14100"/>
        <pc:sldMkLst>
          <pc:docMk/>
          <pc:sldMk cId="934102617" sldId="320"/>
        </pc:sldMkLst>
        <pc:spChg chg="mod">
          <ac:chgData name="Rob Neale" userId="0c896d98-ed70-4457-a2b6-9509618a0e73" providerId="ADAL" clId="{297A1AC2-78A9-2246-91C2-F376EFA6747F}" dt="2024-04-10T13:57:46.240" v="61" actId="20577"/>
          <ac:spMkLst>
            <pc:docMk/>
            <pc:sldMk cId="934102617" sldId="320"/>
            <ac:spMk id="7" creationId="{C876ED54-B7BF-6BC3-152E-BBAB00409BCF}"/>
          </ac:spMkLst>
        </pc:spChg>
        <pc:picChg chg="add mod">
          <ac:chgData name="Rob Neale" userId="0c896d98-ed70-4457-a2b6-9509618a0e73" providerId="ADAL" clId="{297A1AC2-78A9-2246-91C2-F376EFA6747F}" dt="2024-04-10T13:58:15.800" v="65" actId="14100"/>
          <ac:picMkLst>
            <pc:docMk/>
            <pc:sldMk cId="934102617" sldId="320"/>
            <ac:picMk id="4" creationId="{C8BC243A-F0B2-8896-C014-02924DB586AB}"/>
          </ac:picMkLst>
        </pc:picChg>
        <pc:picChg chg="del">
          <ac:chgData name="Rob Neale" userId="0c896d98-ed70-4457-a2b6-9509618a0e73" providerId="ADAL" clId="{297A1AC2-78A9-2246-91C2-F376EFA6747F}" dt="2024-04-10T13:57:48.032" v="62" actId="478"/>
          <ac:picMkLst>
            <pc:docMk/>
            <pc:sldMk cId="934102617" sldId="320"/>
            <ac:picMk id="8" creationId="{3B1246BF-522A-A73E-69E1-4D7416C4452A}"/>
          </ac:picMkLst>
        </pc:picChg>
      </pc:sldChg>
      <pc:sldChg chg="addSp delSp modSp mod">
        <pc:chgData name="Rob Neale" userId="0c896d98-ed70-4457-a2b6-9509618a0e73" providerId="ADAL" clId="{297A1AC2-78A9-2246-91C2-F376EFA6747F}" dt="2024-04-10T14:00:28.558" v="78" actId="20577"/>
        <pc:sldMkLst>
          <pc:docMk/>
          <pc:sldMk cId="1885455152" sldId="321"/>
        </pc:sldMkLst>
        <pc:spChg chg="mod">
          <ac:chgData name="Rob Neale" userId="0c896d98-ed70-4457-a2b6-9509618a0e73" providerId="ADAL" clId="{297A1AC2-78A9-2246-91C2-F376EFA6747F}" dt="2024-04-10T14:00:28.558" v="78" actId="20577"/>
          <ac:spMkLst>
            <pc:docMk/>
            <pc:sldMk cId="1885455152" sldId="321"/>
            <ac:spMk id="7" creationId="{BE69943E-EC55-E4A7-3CEB-240CBFA9E479}"/>
          </ac:spMkLst>
        </pc:spChg>
        <pc:picChg chg="add mod">
          <ac:chgData name="Rob Neale" userId="0c896d98-ed70-4457-a2b6-9509618a0e73" providerId="ADAL" clId="{297A1AC2-78A9-2246-91C2-F376EFA6747F}" dt="2024-04-10T14:00:05.557" v="70" actId="1076"/>
          <ac:picMkLst>
            <pc:docMk/>
            <pc:sldMk cId="1885455152" sldId="321"/>
            <ac:picMk id="4" creationId="{F1FFD3AB-C59E-30BE-3C6C-192D760091F2}"/>
          </ac:picMkLst>
        </pc:picChg>
        <pc:picChg chg="del">
          <ac:chgData name="Rob Neale" userId="0c896d98-ed70-4457-a2b6-9509618a0e73" providerId="ADAL" clId="{297A1AC2-78A9-2246-91C2-F376EFA6747F}" dt="2024-04-10T13:59:50.790" v="66" actId="478"/>
          <ac:picMkLst>
            <pc:docMk/>
            <pc:sldMk cId="1885455152" sldId="321"/>
            <ac:picMk id="8" creationId="{988CFF13-F2DE-929B-4540-EC893789F614}"/>
          </ac:picMkLst>
        </pc:picChg>
      </pc:sldChg>
      <pc:sldChg chg="del">
        <pc:chgData name="Rob Neale" userId="0c896d98-ed70-4457-a2b6-9509618a0e73" providerId="ADAL" clId="{297A1AC2-78A9-2246-91C2-F376EFA6747F}" dt="2024-03-28T12:49:39.342" v="1" actId="2696"/>
        <pc:sldMkLst>
          <pc:docMk/>
          <pc:sldMk cId="1555719419" sldId="322"/>
        </pc:sldMkLst>
      </pc:sldChg>
      <pc:sldChg chg="add">
        <pc:chgData name="Rob Neale" userId="0c896d98-ed70-4457-a2b6-9509618a0e73" providerId="ADAL" clId="{297A1AC2-78A9-2246-91C2-F376EFA6747F}" dt="2024-03-28T12:49:31.026" v="0"/>
        <pc:sldMkLst>
          <pc:docMk/>
          <pc:sldMk cId="2723553604" sldId="331"/>
        </pc:sldMkLst>
      </pc:sldChg>
      <pc:sldChg chg="addSp delSp modSp add del mod">
        <pc:chgData name="Rob Neale" userId="0c896d98-ed70-4457-a2b6-9509618a0e73" providerId="ADAL" clId="{297A1AC2-78A9-2246-91C2-F376EFA6747F}" dt="2024-04-10T14:05:09.776" v="232" actId="2696"/>
        <pc:sldMkLst>
          <pc:docMk/>
          <pc:sldMk cId="745383624" sldId="332"/>
        </pc:sldMkLst>
        <pc:spChg chg="mod">
          <ac:chgData name="Rob Neale" userId="0c896d98-ed70-4457-a2b6-9509618a0e73" providerId="ADAL" clId="{297A1AC2-78A9-2246-91C2-F376EFA6747F}" dt="2024-04-10T14:05:03.572" v="229" actId="21"/>
          <ac:spMkLst>
            <pc:docMk/>
            <pc:sldMk cId="745383624" sldId="332"/>
            <ac:spMk id="2" creationId="{1AA03070-A26B-D6D1-E1FC-E97F7E5AA5C8}"/>
          </ac:spMkLst>
        </pc:spChg>
        <pc:spChg chg="del">
          <ac:chgData name="Rob Neale" userId="0c896d98-ed70-4457-a2b6-9509618a0e73" providerId="ADAL" clId="{297A1AC2-78A9-2246-91C2-F376EFA6747F}" dt="2024-04-10T14:00:48.564" v="81" actId="478"/>
          <ac:spMkLst>
            <pc:docMk/>
            <pc:sldMk cId="745383624" sldId="332"/>
            <ac:spMk id="7" creationId="{BE69943E-EC55-E4A7-3CEB-240CBFA9E479}"/>
          </ac:spMkLst>
        </pc:spChg>
        <pc:graphicFrameChg chg="add del mod">
          <ac:chgData name="Rob Neale" userId="0c896d98-ed70-4457-a2b6-9509618a0e73" providerId="ADAL" clId="{297A1AC2-78A9-2246-91C2-F376EFA6747F}" dt="2024-04-10T14:01:12.382" v="110" actId="478"/>
          <ac:graphicFrameMkLst>
            <pc:docMk/>
            <pc:sldMk cId="745383624" sldId="332"/>
            <ac:graphicFrameMk id="8" creationId="{3EDAC8E6-0C2C-EBF5-06D0-DAEBDD0B6F9C}"/>
          </ac:graphicFrameMkLst>
        </pc:graphicFrameChg>
        <pc:graphicFrameChg chg="del mod">
          <ac:chgData name="Rob Neale" userId="0c896d98-ed70-4457-a2b6-9509618a0e73" providerId="ADAL" clId="{297A1AC2-78A9-2246-91C2-F376EFA6747F}" dt="2024-04-10T14:04:54.371" v="227" actId="478"/>
          <ac:graphicFrameMkLst>
            <pc:docMk/>
            <pc:sldMk cId="745383624" sldId="332"/>
            <ac:graphicFrameMk id="9" creationId="{709849B4-8C49-B353-F7BD-3F09566608FB}"/>
          </ac:graphicFrameMkLst>
        </pc:graphicFrameChg>
        <pc:picChg chg="del">
          <ac:chgData name="Rob Neale" userId="0c896d98-ed70-4457-a2b6-9509618a0e73" providerId="ADAL" clId="{297A1AC2-78A9-2246-91C2-F376EFA6747F}" dt="2024-04-10T14:00:46.213" v="80" actId="478"/>
          <ac:picMkLst>
            <pc:docMk/>
            <pc:sldMk cId="745383624" sldId="332"/>
            <ac:picMk id="4" creationId="{F1FFD3AB-C59E-30BE-3C6C-192D760091F2}"/>
          </ac:picMkLst>
        </pc:picChg>
      </pc:sldChg>
      <pc:sldChg chg="addSp modSp add mod">
        <pc:chgData name="Rob Neale" userId="0c896d98-ed70-4457-a2b6-9509618a0e73" providerId="ADAL" clId="{297A1AC2-78A9-2246-91C2-F376EFA6747F}" dt="2024-04-10T14:04:31.017" v="211" actId="1076"/>
        <pc:sldMkLst>
          <pc:docMk/>
          <pc:sldMk cId="1614687717" sldId="333"/>
        </pc:sldMkLst>
        <pc:spChg chg="mod">
          <ac:chgData name="Rob Neale" userId="0c896d98-ed70-4457-a2b6-9509618a0e73" providerId="ADAL" clId="{297A1AC2-78A9-2246-91C2-F376EFA6747F}" dt="2024-04-10T14:01:25.091" v="120" actId="20577"/>
          <ac:spMkLst>
            <pc:docMk/>
            <pc:sldMk cId="1614687717" sldId="333"/>
            <ac:spMk id="2" creationId="{1AA03070-A26B-D6D1-E1FC-E97F7E5AA5C8}"/>
          </ac:spMkLst>
        </pc:spChg>
        <pc:graphicFrameChg chg="mod modGraphic">
          <ac:chgData name="Rob Neale" userId="0c896d98-ed70-4457-a2b6-9509618a0e73" providerId="ADAL" clId="{297A1AC2-78A9-2246-91C2-F376EFA6747F}" dt="2024-04-10T14:04:31.017" v="211" actId="1076"/>
          <ac:graphicFrameMkLst>
            <pc:docMk/>
            <pc:sldMk cId="1614687717" sldId="333"/>
            <ac:graphicFrameMk id="9" creationId="{709849B4-8C49-B353-F7BD-3F09566608FB}"/>
          </ac:graphicFrameMkLst>
        </pc:graphicFrameChg>
        <pc:picChg chg="add mod">
          <ac:chgData name="Rob Neale" userId="0c896d98-ed70-4457-a2b6-9509618a0e73" providerId="ADAL" clId="{297A1AC2-78A9-2246-91C2-F376EFA6747F}" dt="2024-04-10T14:04:31.017" v="211" actId="1076"/>
          <ac:picMkLst>
            <pc:docMk/>
            <pc:sldMk cId="1614687717" sldId="333"/>
            <ac:picMk id="4" creationId="{DD777002-8E8D-CF6D-7033-3A19D2397222}"/>
          </ac:picMkLst>
        </pc:picChg>
      </pc:sldChg>
      <pc:sldChg chg="modSp add del mod">
        <pc:chgData name="Rob Neale" userId="0c896d98-ed70-4457-a2b6-9509618a0e73" providerId="ADAL" clId="{297A1AC2-78A9-2246-91C2-F376EFA6747F}" dt="2024-04-10T14:04:48.242" v="226" actId="2696"/>
        <pc:sldMkLst>
          <pc:docMk/>
          <pc:sldMk cId="4283166277" sldId="334"/>
        </pc:sldMkLst>
        <pc:spChg chg="mod">
          <ac:chgData name="Rob Neale" userId="0c896d98-ed70-4457-a2b6-9509618a0e73" providerId="ADAL" clId="{297A1AC2-78A9-2246-91C2-F376EFA6747F}" dt="2024-04-10T14:01:32.101" v="133" actId="20577"/>
          <ac:spMkLst>
            <pc:docMk/>
            <pc:sldMk cId="4283166277" sldId="334"/>
            <ac:spMk id="2" creationId="{1AA03070-A26B-D6D1-E1FC-E97F7E5AA5C8}"/>
          </ac:spMkLst>
        </pc:spChg>
      </pc:sldChg>
      <pc:sldChg chg="modSp add del mod">
        <pc:chgData name="Rob Neale" userId="0c896d98-ed70-4457-a2b6-9509618a0e73" providerId="ADAL" clId="{297A1AC2-78A9-2246-91C2-F376EFA6747F}" dt="2024-04-10T14:10:15.488" v="328" actId="2696"/>
        <pc:sldMkLst>
          <pc:docMk/>
          <pc:sldMk cId="2031216195" sldId="335"/>
        </pc:sldMkLst>
        <pc:spChg chg="mod">
          <ac:chgData name="Rob Neale" userId="0c896d98-ed70-4457-a2b6-9509618a0e73" providerId="ADAL" clId="{297A1AC2-78A9-2246-91C2-F376EFA6747F}" dt="2024-04-10T14:01:37.866" v="137" actId="20577"/>
          <ac:spMkLst>
            <pc:docMk/>
            <pc:sldMk cId="2031216195" sldId="335"/>
            <ac:spMk id="2" creationId="{1AA03070-A26B-D6D1-E1FC-E97F7E5AA5C8}"/>
          </ac:spMkLst>
        </pc:spChg>
      </pc:sldChg>
      <pc:sldChg chg="modSp add del mod">
        <pc:chgData name="Rob Neale" userId="0c896d98-ed70-4457-a2b6-9509618a0e73" providerId="ADAL" clId="{297A1AC2-78A9-2246-91C2-F376EFA6747F}" dt="2024-04-10T14:10:21.626" v="332" actId="2696"/>
        <pc:sldMkLst>
          <pc:docMk/>
          <pc:sldMk cId="2403335951" sldId="336"/>
        </pc:sldMkLst>
        <pc:spChg chg="mod">
          <ac:chgData name="Rob Neale" userId="0c896d98-ed70-4457-a2b6-9509618a0e73" providerId="ADAL" clId="{297A1AC2-78A9-2246-91C2-F376EFA6747F}" dt="2024-04-10T14:01:47.246" v="153" actId="20577"/>
          <ac:spMkLst>
            <pc:docMk/>
            <pc:sldMk cId="2403335951" sldId="336"/>
            <ac:spMk id="2" creationId="{1AA03070-A26B-D6D1-E1FC-E97F7E5AA5C8}"/>
          </ac:spMkLst>
        </pc:spChg>
      </pc:sldChg>
      <pc:sldChg chg="modSp add del mod">
        <pc:chgData name="Rob Neale" userId="0c896d98-ed70-4457-a2b6-9509618a0e73" providerId="ADAL" clId="{297A1AC2-78A9-2246-91C2-F376EFA6747F}" dt="2024-04-10T14:10:32.681" v="343" actId="2696"/>
        <pc:sldMkLst>
          <pc:docMk/>
          <pc:sldMk cId="4066924701" sldId="337"/>
        </pc:sldMkLst>
        <pc:spChg chg="mod">
          <ac:chgData name="Rob Neale" userId="0c896d98-ed70-4457-a2b6-9509618a0e73" providerId="ADAL" clId="{297A1AC2-78A9-2246-91C2-F376EFA6747F}" dt="2024-04-10T14:02:01.568" v="163" actId="20577"/>
          <ac:spMkLst>
            <pc:docMk/>
            <pc:sldMk cId="4066924701" sldId="337"/>
            <ac:spMk id="2" creationId="{1AA03070-A26B-D6D1-E1FC-E97F7E5AA5C8}"/>
          </ac:spMkLst>
        </pc:spChg>
      </pc:sldChg>
      <pc:sldChg chg="addSp delSp modSp add mod">
        <pc:chgData name="Rob Neale" userId="0c896d98-ed70-4457-a2b6-9509618a0e73" providerId="ADAL" clId="{297A1AC2-78A9-2246-91C2-F376EFA6747F}" dt="2024-04-10T14:09:33.997" v="317" actId="14100"/>
        <pc:sldMkLst>
          <pc:docMk/>
          <pc:sldMk cId="280633619" sldId="338"/>
        </pc:sldMkLst>
        <pc:spChg chg="mod">
          <ac:chgData name="Rob Neale" userId="0c896d98-ed70-4457-a2b6-9509618a0e73" providerId="ADAL" clId="{297A1AC2-78A9-2246-91C2-F376EFA6747F}" dt="2024-04-10T14:04:42.468" v="225" actId="20577"/>
          <ac:spMkLst>
            <pc:docMk/>
            <pc:sldMk cId="280633619" sldId="338"/>
            <ac:spMk id="2" creationId="{1AA03070-A26B-D6D1-E1FC-E97F7E5AA5C8}"/>
          </ac:spMkLst>
        </pc:spChg>
        <pc:graphicFrameChg chg="modGraphic">
          <ac:chgData name="Rob Neale" userId="0c896d98-ed70-4457-a2b6-9509618a0e73" providerId="ADAL" clId="{297A1AC2-78A9-2246-91C2-F376EFA6747F}" dt="2024-04-10T14:09:09.429" v="313" actId="20577"/>
          <ac:graphicFrameMkLst>
            <pc:docMk/>
            <pc:sldMk cId="280633619" sldId="338"/>
            <ac:graphicFrameMk id="9" creationId="{709849B4-8C49-B353-F7BD-3F09566608FB}"/>
          </ac:graphicFrameMkLst>
        </pc:graphicFrameChg>
        <pc:picChg chg="del">
          <ac:chgData name="Rob Neale" userId="0c896d98-ed70-4457-a2b6-9509618a0e73" providerId="ADAL" clId="{297A1AC2-78A9-2246-91C2-F376EFA6747F}" dt="2024-04-10T14:09:16.490" v="314" actId="478"/>
          <ac:picMkLst>
            <pc:docMk/>
            <pc:sldMk cId="280633619" sldId="338"/>
            <ac:picMk id="4" creationId="{DD777002-8E8D-CF6D-7033-3A19D2397222}"/>
          </ac:picMkLst>
        </pc:picChg>
        <pc:picChg chg="add mod">
          <ac:chgData name="Rob Neale" userId="0c896d98-ed70-4457-a2b6-9509618a0e73" providerId="ADAL" clId="{297A1AC2-78A9-2246-91C2-F376EFA6747F}" dt="2024-04-10T14:09:33.997" v="317" actId="14100"/>
          <ac:picMkLst>
            <pc:docMk/>
            <pc:sldMk cId="280633619" sldId="338"/>
            <ac:picMk id="7" creationId="{6B67245B-C0F6-4C81-43BF-268749CD3E6A}"/>
          </ac:picMkLst>
        </pc:picChg>
      </pc:sldChg>
      <pc:sldChg chg="addSp delSp modSp add mod">
        <pc:chgData name="Rob Neale" userId="0c896d98-ed70-4457-a2b6-9509618a0e73" providerId="ADAL" clId="{297A1AC2-78A9-2246-91C2-F376EFA6747F}" dt="2024-04-10T14:07:12.541" v="274" actId="14100"/>
        <pc:sldMkLst>
          <pc:docMk/>
          <pc:sldMk cId="692185416" sldId="339"/>
        </pc:sldMkLst>
        <pc:spChg chg="mod">
          <ac:chgData name="Rob Neale" userId="0c896d98-ed70-4457-a2b6-9509618a0e73" providerId="ADAL" clId="{297A1AC2-78A9-2246-91C2-F376EFA6747F}" dt="2024-04-10T14:05:07.329" v="231"/>
          <ac:spMkLst>
            <pc:docMk/>
            <pc:sldMk cId="692185416" sldId="339"/>
            <ac:spMk id="2" creationId="{1AA03070-A26B-D6D1-E1FC-E97F7E5AA5C8}"/>
          </ac:spMkLst>
        </pc:spChg>
        <pc:graphicFrameChg chg="modGraphic">
          <ac:chgData name="Rob Neale" userId="0c896d98-ed70-4457-a2b6-9509618a0e73" providerId="ADAL" clId="{297A1AC2-78A9-2246-91C2-F376EFA6747F}" dt="2024-04-10T14:06:54.297" v="270" actId="20577"/>
          <ac:graphicFrameMkLst>
            <pc:docMk/>
            <pc:sldMk cId="692185416" sldId="339"/>
            <ac:graphicFrameMk id="9" creationId="{709849B4-8C49-B353-F7BD-3F09566608FB}"/>
          </ac:graphicFrameMkLst>
        </pc:graphicFrameChg>
        <pc:picChg chg="del">
          <ac:chgData name="Rob Neale" userId="0c896d98-ed70-4457-a2b6-9509618a0e73" providerId="ADAL" clId="{297A1AC2-78A9-2246-91C2-F376EFA6747F}" dt="2024-04-10T14:06:56.571" v="271" actId="478"/>
          <ac:picMkLst>
            <pc:docMk/>
            <pc:sldMk cId="692185416" sldId="339"/>
            <ac:picMk id="4" creationId="{DD777002-8E8D-CF6D-7033-3A19D2397222}"/>
          </ac:picMkLst>
        </pc:picChg>
        <pc:picChg chg="add mod">
          <ac:chgData name="Rob Neale" userId="0c896d98-ed70-4457-a2b6-9509618a0e73" providerId="ADAL" clId="{297A1AC2-78A9-2246-91C2-F376EFA6747F}" dt="2024-04-10T14:07:12.541" v="274" actId="14100"/>
          <ac:picMkLst>
            <pc:docMk/>
            <pc:sldMk cId="692185416" sldId="339"/>
            <ac:picMk id="7" creationId="{F6A89F55-FE44-263B-4D27-7FCF2C007858}"/>
          </ac:picMkLst>
        </pc:picChg>
      </pc:sldChg>
      <pc:sldChg chg="addSp delSp modSp add mod">
        <pc:chgData name="Rob Neale" userId="0c896d98-ed70-4457-a2b6-9509618a0e73" providerId="ADAL" clId="{297A1AC2-78A9-2246-91C2-F376EFA6747F}" dt="2024-04-10T14:12:23.250" v="385" actId="14100"/>
        <pc:sldMkLst>
          <pc:docMk/>
          <pc:sldMk cId="3027702440" sldId="340"/>
        </pc:sldMkLst>
        <pc:spChg chg="mod">
          <ac:chgData name="Rob Neale" userId="0c896d98-ed70-4457-a2b6-9509618a0e73" providerId="ADAL" clId="{297A1AC2-78A9-2246-91C2-F376EFA6747F}" dt="2024-04-10T14:10:08.849" v="326" actId="20577"/>
          <ac:spMkLst>
            <pc:docMk/>
            <pc:sldMk cId="3027702440" sldId="340"/>
            <ac:spMk id="2" creationId="{1AA03070-A26B-D6D1-E1FC-E97F7E5AA5C8}"/>
          </ac:spMkLst>
        </pc:spChg>
        <pc:graphicFrameChg chg="modGraphic">
          <ac:chgData name="Rob Neale" userId="0c896d98-ed70-4457-a2b6-9509618a0e73" providerId="ADAL" clId="{297A1AC2-78A9-2246-91C2-F376EFA6747F}" dt="2024-04-10T14:11:46.029" v="381" actId="20577"/>
          <ac:graphicFrameMkLst>
            <pc:docMk/>
            <pc:sldMk cId="3027702440" sldId="340"/>
            <ac:graphicFrameMk id="9" creationId="{709849B4-8C49-B353-F7BD-3F09566608FB}"/>
          </ac:graphicFrameMkLst>
        </pc:graphicFrameChg>
        <pc:picChg chg="add mod">
          <ac:chgData name="Rob Neale" userId="0c896d98-ed70-4457-a2b6-9509618a0e73" providerId="ADAL" clId="{297A1AC2-78A9-2246-91C2-F376EFA6747F}" dt="2024-04-10T14:12:23.250" v="385" actId="14100"/>
          <ac:picMkLst>
            <pc:docMk/>
            <pc:sldMk cId="3027702440" sldId="340"/>
            <ac:picMk id="4" creationId="{8502D38C-288D-A4B3-A5BB-97675710842B}"/>
          </ac:picMkLst>
        </pc:picChg>
        <pc:picChg chg="del">
          <ac:chgData name="Rob Neale" userId="0c896d98-ed70-4457-a2b6-9509618a0e73" providerId="ADAL" clId="{297A1AC2-78A9-2246-91C2-F376EFA6747F}" dt="2024-04-10T14:12:02.543" v="382" actId="478"/>
          <ac:picMkLst>
            <pc:docMk/>
            <pc:sldMk cId="3027702440" sldId="340"/>
            <ac:picMk id="7" creationId="{6B67245B-C0F6-4C81-43BF-268749CD3E6A}"/>
          </ac:picMkLst>
        </pc:picChg>
      </pc:sldChg>
      <pc:sldChg chg="addSp delSp modSp add mod">
        <pc:chgData name="Rob Neale" userId="0c896d98-ed70-4457-a2b6-9509618a0e73" providerId="ADAL" clId="{297A1AC2-78A9-2246-91C2-F376EFA6747F}" dt="2024-04-10T14:14:19.999" v="436" actId="14100"/>
        <pc:sldMkLst>
          <pc:docMk/>
          <pc:sldMk cId="2695251274" sldId="341"/>
        </pc:sldMkLst>
        <pc:spChg chg="mod">
          <ac:chgData name="Rob Neale" userId="0c896d98-ed70-4457-a2b6-9509618a0e73" providerId="ADAL" clId="{297A1AC2-78A9-2246-91C2-F376EFA6747F}" dt="2024-04-10T14:12:59.913" v="393" actId="20577"/>
          <ac:spMkLst>
            <pc:docMk/>
            <pc:sldMk cId="2695251274" sldId="341"/>
            <ac:spMk id="2" creationId="{1AA03070-A26B-D6D1-E1FC-E97F7E5AA5C8}"/>
          </ac:spMkLst>
        </pc:spChg>
        <pc:graphicFrameChg chg="modGraphic">
          <ac:chgData name="Rob Neale" userId="0c896d98-ed70-4457-a2b6-9509618a0e73" providerId="ADAL" clId="{297A1AC2-78A9-2246-91C2-F376EFA6747F}" dt="2024-04-10T14:14:02.445" v="432" actId="20577"/>
          <ac:graphicFrameMkLst>
            <pc:docMk/>
            <pc:sldMk cId="2695251274" sldId="341"/>
            <ac:graphicFrameMk id="9" creationId="{709849B4-8C49-B353-F7BD-3F09566608FB}"/>
          </ac:graphicFrameMkLst>
        </pc:graphicFrameChg>
        <pc:picChg chg="add mod">
          <ac:chgData name="Rob Neale" userId="0c896d98-ed70-4457-a2b6-9509618a0e73" providerId="ADAL" clId="{297A1AC2-78A9-2246-91C2-F376EFA6747F}" dt="2024-04-10T14:14:19.999" v="436" actId="14100"/>
          <ac:picMkLst>
            <pc:docMk/>
            <pc:sldMk cId="2695251274" sldId="341"/>
            <ac:picMk id="4" creationId="{00D796B1-C120-7473-F36D-1BA117FE16C5}"/>
          </ac:picMkLst>
        </pc:picChg>
        <pc:picChg chg="del">
          <ac:chgData name="Rob Neale" userId="0c896d98-ed70-4457-a2b6-9509618a0e73" providerId="ADAL" clId="{297A1AC2-78A9-2246-91C2-F376EFA6747F}" dt="2024-04-10T14:14:05.386" v="433" actId="478"/>
          <ac:picMkLst>
            <pc:docMk/>
            <pc:sldMk cId="2695251274" sldId="341"/>
            <ac:picMk id="7" creationId="{6B67245B-C0F6-4C81-43BF-268749CD3E6A}"/>
          </ac:picMkLst>
        </pc:picChg>
      </pc:sldChg>
      <pc:sldChg chg="addSp delSp modSp add mod">
        <pc:chgData name="Rob Neale" userId="0c896d98-ed70-4457-a2b6-9509618a0e73" providerId="ADAL" clId="{297A1AC2-78A9-2246-91C2-F376EFA6747F}" dt="2024-04-10T14:16:10.065" v="483" actId="14100"/>
        <pc:sldMkLst>
          <pc:docMk/>
          <pc:sldMk cId="1624551953" sldId="342"/>
        </pc:sldMkLst>
        <pc:spChg chg="mod">
          <ac:chgData name="Rob Neale" userId="0c896d98-ed70-4457-a2b6-9509618a0e73" providerId="ADAL" clId="{297A1AC2-78A9-2246-91C2-F376EFA6747F}" dt="2024-04-10T14:10:30.543" v="342" actId="20577"/>
          <ac:spMkLst>
            <pc:docMk/>
            <pc:sldMk cId="1624551953" sldId="342"/>
            <ac:spMk id="2" creationId="{1AA03070-A26B-D6D1-E1FC-E97F7E5AA5C8}"/>
          </ac:spMkLst>
        </pc:spChg>
        <pc:graphicFrameChg chg="modGraphic">
          <ac:chgData name="Rob Neale" userId="0c896d98-ed70-4457-a2b6-9509618a0e73" providerId="ADAL" clId="{297A1AC2-78A9-2246-91C2-F376EFA6747F}" dt="2024-04-10T14:15:46.308" v="479" actId="20577"/>
          <ac:graphicFrameMkLst>
            <pc:docMk/>
            <pc:sldMk cId="1624551953" sldId="342"/>
            <ac:graphicFrameMk id="9" creationId="{709849B4-8C49-B353-F7BD-3F09566608FB}"/>
          </ac:graphicFrameMkLst>
        </pc:graphicFrameChg>
        <pc:picChg chg="add mod">
          <ac:chgData name="Rob Neale" userId="0c896d98-ed70-4457-a2b6-9509618a0e73" providerId="ADAL" clId="{297A1AC2-78A9-2246-91C2-F376EFA6747F}" dt="2024-04-10T14:16:10.065" v="483" actId="14100"/>
          <ac:picMkLst>
            <pc:docMk/>
            <pc:sldMk cId="1624551953" sldId="342"/>
            <ac:picMk id="4" creationId="{43885DCC-9F97-51C0-1631-4A5B1848D907}"/>
          </ac:picMkLst>
        </pc:picChg>
        <pc:picChg chg="del">
          <ac:chgData name="Rob Neale" userId="0c896d98-ed70-4457-a2b6-9509618a0e73" providerId="ADAL" clId="{297A1AC2-78A9-2246-91C2-F376EFA6747F}" dt="2024-04-10T14:15:53.521" v="480" actId="478"/>
          <ac:picMkLst>
            <pc:docMk/>
            <pc:sldMk cId="1624551953" sldId="342"/>
            <ac:picMk id="7" creationId="{6B67245B-C0F6-4C81-43BF-268749CD3E6A}"/>
          </ac:picMkLst>
        </pc:picChg>
      </pc:sldChg>
    </pc:docChg>
  </pc:docChgLst>
  <pc:docChgLst>
    <pc:chgData name="Rob Neale" userId="0c896d98-ed70-4457-a2b6-9509618a0e73" providerId="ADAL" clId="{E716D42C-2B45-4EC6-82A4-92CC77557C44}"/>
    <pc:docChg chg="undo custSel addSld delSld modSld">
      <pc:chgData name="Rob Neale" userId="0c896d98-ed70-4457-a2b6-9509618a0e73" providerId="ADAL" clId="{E716D42C-2B45-4EC6-82A4-92CC77557C44}" dt="2024-03-21T10:09:00.459" v="5892" actId="20577"/>
      <pc:docMkLst>
        <pc:docMk/>
      </pc:docMkLst>
      <pc:sldChg chg="addSp delSp modSp mod">
        <pc:chgData name="Rob Neale" userId="0c896d98-ed70-4457-a2b6-9509618a0e73" providerId="ADAL" clId="{E716D42C-2B45-4EC6-82A4-92CC77557C44}" dt="2024-03-15T08:26:30.939" v="3491" actId="6549"/>
        <pc:sldMkLst>
          <pc:docMk/>
          <pc:sldMk cId="3850354756" sldId="265"/>
        </pc:sldMkLst>
        <pc:spChg chg="mod">
          <ac:chgData name="Rob Neale" userId="0c896d98-ed70-4457-a2b6-9509618a0e73" providerId="ADAL" clId="{E716D42C-2B45-4EC6-82A4-92CC77557C44}" dt="2024-03-15T08:26:30.939" v="3491" actId="6549"/>
          <ac:spMkLst>
            <pc:docMk/>
            <pc:sldMk cId="3850354756" sldId="265"/>
            <ac:spMk id="2" creationId="{78A4CA9F-6A54-61E5-512F-5A77E6F94339}"/>
          </ac:spMkLst>
        </pc:spChg>
        <pc:picChg chg="add del mod">
          <ac:chgData name="Rob Neale" userId="0c896d98-ed70-4457-a2b6-9509618a0e73" providerId="ADAL" clId="{E716D42C-2B45-4EC6-82A4-92CC77557C44}" dt="2024-03-11T08:35:02.414" v="20" actId="478"/>
          <ac:picMkLst>
            <pc:docMk/>
            <pc:sldMk cId="3850354756" sldId="265"/>
            <ac:picMk id="1026" creationId="{C2DC49BA-F0FC-69BE-E98B-46955818E3EA}"/>
          </ac:picMkLst>
        </pc:picChg>
      </pc:sldChg>
      <pc:sldChg chg="modSp mod">
        <pc:chgData name="Rob Neale" userId="0c896d98-ed70-4457-a2b6-9509618a0e73" providerId="ADAL" clId="{E716D42C-2B45-4EC6-82A4-92CC77557C44}" dt="2024-03-11T11:54:27.028" v="3389" actId="1076"/>
        <pc:sldMkLst>
          <pc:docMk/>
          <pc:sldMk cId="752102452" sldId="304"/>
        </pc:sldMkLst>
        <pc:spChg chg="mod">
          <ac:chgData name="Rob Neale" userId="0c896d98-ed70-4457-a2b6-9509618a0e73" providerId="ADAL" clId="{E716D42C-2B45-4EC6-82A4-92CC77557C44}" dt="2024-03-11T11:54:27.028" v="3389" actId="1076"/>
          <ac:spMkLst>
            <pc:docMk/>
            <pc:sldMk cId="752102452" sldId="304"/>
            <ac:spMk id="4" creationId="{0B5A7F88-4933-D486-DA0A-FB7B80CEB8A4}"/>
          </ac:spMkLst>
        </pc:spChg>
      </pc:sldChg>
      <pc:sldChg chg="modSp add del mod">
        <pc:chgData name="Rob Neale" userId="0c896d98-ed70-4457-a2b6-9509618a0e73" providerId="ADAL" clId="{E716D42C-2B45-4EC6-82A4-92CC77557C44}" dt="2024-03-15T09:12:43.070" v="4519" actId="47"/>
        <pc:sldMkLst>
          <pc:docMk/>
          <pc:sldMk cId="574242774" sldId="316"/>
        </pc:sldMkLst>
        <pc:spChg chg="mod">
          <ac:chgData name="Rob Neale" userId="0c896d98-ed70-4457-a2b6-9509618a0e73" providerId="ADAL" clId="{E716D42C-2B45-4EC6-82A4-92CC77557C44}" dt="2024-03-11T08:50:29.800" v="620" actId="5793"/>
          <ac:spMkLst>
            <pc:docMk/>
            <pc:sldMk cId="574242774" sldId="316"/>
            <ac:spMk id="2" creationId="{5E912186-53D8-12B2-D57C-DDDAF0AB0933}"/>
          </ac:spMkLst>
        </pc:spChg>
        <pc:spChg chg="mod">
          <ac:chgData name="Rob Neale" userId="0c896d98-ed70-4457-a2b6-9509618a0e73" providerId="ADAL" clId="{E716D42C-2B45-4EC6-82A4-92CC77557C44}" dt="2024-03-11T09:07:50.377" v="1799" actId="20577"/>
          <ac:spMkLst>
            <pc:docMk/>
            <pc:sldMk cId="574242774" sldId="316"/>
            <ac:spMk id="14" creationId="{ACA4776A-8614-1632-25DA-3D6173581D2A}"/>
          </ac:spMkLst>
        </pc:spChg>
      </pc:sldChg>
      <pc:sldChg chg="addSp delSp modSp add mod">
        <pc:chgData name="Rob Neale" userId="0c896d98-ed70-4457-a2b6-9509618a0e73" providerId="ADAL" clId="{E716D42C-2B45-4EC6-82A4-92CC77557C44}" dt="2024-03-20T12:22:29.250" v="4841"/>
        <pc:sldMkLst>
          <pc:docMk/>
          <pc:sldMk cId="328722627" sldId="319"/>
        </pc:sldMkLst>
        <pc:spChg chg="mod">
          <ac:chgData name="Rob Neale" userId="0c896d98-ed70-4457-a2b6-9509618a0e73" providerId="ADAL" clId="{E716D42C-2B45-4EC6-82A4-92CC77557C44}" dt="2024-03-15T08:56:15.655" v="3965" actId="20577"/>
          <ac:spMkLst>
            <pc:docMk/>
            <pc:sldMk cId="328722627" sldId="319"/>
            <ac:spMk id="2" creationId="{838DFDB9-0505-7F8C-4186-B75165FFC901}"/>
          </ac:spMkLst>
        </pc:spChg>
        <pc:spChg chg="mod">
          <ac:chgData name="Rob Neale" userId="0c896d98-ed70-4457-a2b6-9509618a0e73" providerId="ADAL" clId="{E716D42C-2B45-4EC6-82A4-92CC77557C44}" dt="2024-03-20T12:22:29.250" v="4841"/>
          <ac:spMkLst>
            <pc:docMk/>
            <pc:sldMk cId="328722627" sldId="319"/>
            <ac:spMk id="7" creationId="{A736AAE0-05D8-A295-47A4-6D474AE2D113}"/>
          </ac:spMkLst>
        </pc:spChg>
        <pc:graphicFrameChg chg="add mod modGraphic">
          <ac:chgData name="Rob Neale" userId="0c896d98-ed70-4457-a2b6-9509618a0e73" providerId="ADAL" clId="{E716D42C-2B45-4EC6-82A4-92CC77557C44}" dt="2024-03-15T09:02:10.381" v="4452" actId="1076"/>
          <ac:graphicFrameMkLst>
            <pc:docMk/>
            <pc:sldMk cId="328722627" sldId="319"/>
            <ac:graphicFrameMk id="9" creationId="{2E4B7097-6719-41F9-E813-4541D6893380}"/>
          </ac:graphicFrameMkLst>
        </pc:graphicFrameChg>
        <pc:picChg chg="add del mod">
          <ac:chgData name="Rob Neale" userId="0c896d98-ed70-4457-a2b6-9509618a0e73" providerId="ADAL" clId="{E716D42C-2B45-4EC6-82A4-92CC77557C44}" dt="2024-03-15T08:55:43.001" v="3957" actId="478"/>
          <ac:picMkLst>
            <pc:docMk/>
            <pc:sldMk cId="328722627" sldId="319"/>
            <ac:picMk id="4" creationId="{52DF94EF-3912-400F-DE4D-FA523590D755}"/>
          </ac:picMkLst>
        </pc:picChg>
        <pc:picChg chg="del">
          <ac:chgData name="Rob Neale" userId="0c896d98-ed70-4457-a2b6-9509618a0e73" providerId="ADAL" clId="{E716D42C-2B45-4EC6-82A4-92CC77557C44}" dt="2024-03-15T08:26:34.535" v="3492" actId="478"/>
          <ac:picMkLst>
            <pc:docMk/>
            <pc:sldMk cId="328722627" sldId="319"/>
            <ac:picMk id="8" creationId="{B54AA5C6-C179-97DF-3DDB-34269125E621}"/>
          </ac:picMkLst>
        </pc:picChg>
        <pc:picChg chg="add mod">
          <ac:chgData name="Rob Neale" userId="0c896d98-ed70-4457-a2b6-9509618a0e73" providerId="ADAL" clId="{E716D42C-2B45-4EC6-82A4-92CC77557C44}" dt="2024-03-15T09:02:12.730" v="4453" actId="1076"/>
          <ac:picMkLst>
            <pc:docMk/>
            <pc:sldMk cId="328722627" sldId="319"/>
            <ac:picMk id="11" creationId="{F69850E1-5326-36D0-4D0F-782C3AD23EFC}"/>
          </ac:picMkLst>
        </pc:picChg>
      </pc:sldChg>
      <pc:sldChg chg="addSp delSp modSp add mod">
        <pc:chgData name="Rob Neale" userId="0c896d98-ed70-4457-a2b6-9509618a0e73" providerId="ADAL" clId="{E716D42C-2B45-4EC6-82A4-92CC77557C44}" dt="2024-03-20T12:24:45.084" v="4918" actId="20577"/>
        <pc:sldMkLst>
          <pc:docMk/>
          <pc:sldMk cId="934102617" sldId="320"/>
        </pc:sldMkLst>
        <pc:spChg chg="mod">
          <ac:chgData name="Rob Neale" userId="0c896d98-ed70-4457-a2b6-9509618a0e73" providerId="ADAL" clId="{E716D42C-2B45-4EC6-82A4-92CC77557C44}" dt="2024-03-15T09:02:22.443" v="4460" actId="20577"/>
          <ac:spMkLst>
            <pc:docMk/>
            <pc:sldMk cId="934102617" sldId="320"/>
            <ac:spMk id="2" creationId="{07147CD6-0C93-C3F6-8AD8-1F95CA693CDE}"/>
          </ac:spMkLst>
        </pc:spChg>
        <pc:spChg chg="mod">
          <ac:chgData name="Rob Neale" userId="0c896d98-ed70-4457-a2b6-9509618a0e73" providerId="ADAL" clId="{E716D42C-2B45-4EC6-82A4-92CC77557C44}" dt="2024-03-20T12:24:45.084" v="4918" actId="20577"/>
          <ac:spMkLst>
            <pc:docMk/>
            <pc:sldMk cId="934102617" sldId="320"/>
            <ac:spMk id="7" creationId="{C876ED54-B7BF-6BC3-152E-BBAB00409BCF}"/>
          </ac:spMkLst>
        </pc:spChg>
        <pc:graphicFrameChg chg="modGraphic">
          <ac:chgData name="Rob Neale" userId="0c896d98-ed70-4457-a2b6-9509618a0e73" providerId="ADAL" clId="{E716D42C-2B45-4EC6-82A4-92CC77557C44}" dt="2024-03-20T11:58:03.663" v="4610" actId="20577"/>
          <ac:graphicFrameMkLst>
            <pc:docMk/>
            <pc:sldMk cId="934102617" sldId="320"/>
            <ac:graphicFrameMk id="9" creationId="{4B73377A-46D1-0A36-3847-15913204A9A4}"/>
          </ac:graphicFrameMkLst>
        </pc:graphicFrameChg>
        <pc:picChg chg="add mod">
          <ac:chgData name="Rob Neale" userId="0c896d98-ed70-4457-a2b6-9509618a0e73" providerId="ADAL" clId="{E716D42C-2B45-4EC6-82A4-92CC77557C44}" dt="2024-03-20T11:59:28.833" v="4618" actId="14100"/>
          <ac:picMkLst>
            <pc:docMk/>
            <pc:sldMk cId="934102617" sldId="320"/>
            <ac:picMk id="8" creationId="{3B1246BF-522A-A73E-69E1-4D7416C4452A}"/>
          </ac:picMkLst>
        </pc:picChg>
        <pc:picChg chg="del">
          <ac:chgData name="Rob Neale" userId="0c896d98-ed70-4457-a2b6-9509618a0e73" providerId="ADAL" clId="{E716D42C-2B45-4EC6-82A4-92CC77557C44}" dt="2024-03-20T11:59:10.553" v="4611" actId="478"/>
          <ac:picMkLst>
            <pc:docMk/>
            <pc:sldMk cId="934102617" sldId="320"/>
            <ac:picMk id="11" creationId="{5B263D3D-A7DB-4B8E-4AAC-5B529A422AFE}"/>
          </ac:picMkLst>
        </pc:picChg>
      </pc:sldChg>
      <pc:sldChg chg="addSp delSp modSp add mod">
        <pc:chgData name="Rob Neale" userId="0c896d98-ed70-4457-a2b6-9509618a0e73" providerId="ADAL" clId="{E716D42C-2B45-4EC6-82A4-92CC77557C44}" dt="2024-03-20T12:27:50.639" v="5112" actId="1076"/>
        <pc:sldMkLst>
          <pc:docMk/>
          <pc:sldMk cId="1885455152" sldId="321"/>
        </pc:sldMkLst>
        <pc:spChg chg="mod">
          <ac:chgData name="Rob Neale" userId="0c896d98-ed70-4457-a2b6-9509618a0e73" providerId="ADAL" clId="{E716D42C-2B45-4EC6-82A4-92CC77557C44}" dt="2024-03-15T09:13:22.670" v="4544" actId="20577"/>
          <ac:spMkLst>
            <pc:docMk/>
            <pc:sldMk cId="1885455152" sldId="321"/>
            <ac:spMk id="2" creationId="{1AA03070-A26B-D6D1-E1FC-E97F7E5AA5C8}"/>
          </ac:spMkLst>
        </pc:spChg>
        <pc:spChg chg="mod">
          <ac:chgData name="Rob Neale" userId="0c896d98-ed70-4457-a2b6-9509618a0e73" providerId="ADAL" clId="{E716D42C-2B45-4EC6-82A4-92CC77557C44}" dt="2024-03-20T12:27:50.639" v="5112" actId="1076"/>
          <ac:spMkLst>
            <pc:docMk/>
            <pc:sldMk cId="1885455152" sldId="321"/>
            <ac:spMk id="7" creationId="{BE69943E-EC55-E4A7-3CEB-240CBFA9E479}"/>
          </ac:spMkLst>
        </pc:spChg>
        <pc:graphicFrameChg chg="modGraphic">
          <ac:chgData name="Rob Neale" userId="0c896d98-ed70-4457-a2b6-9509618a0e73" providerId="ADAL" clId="{E716D42C-2B45-4EC6-82A4-92CC77557C44}" dt="2024-03-15T09:14:58.421" v="4609" actId="20577"/>
          <ac:graphicFrameMkLst>
            <pc:docMk/>
            <pc:sldMk cId="1885455152" sldId="321"/>
            <ac:graphicFrameMk id="9" creationId="{709849B4-8C49-B353-F7BD-3F09566608FB}"/>
          </ac:graphicFrameMkLst>
        </pc:graphicFrameChg>
        <pc:picChg chg="add mod">
          <ac:chgData name="Rob Neale" userId="0c896d98-ed70-4457-a2b6-9509618a0e73" providerId="ADAL" clId="{E716D42C-2B45-4EC6-82A4-92CC77557C44}" dt="2024-03-15T09:13:57.095" v="4554" actId="1036"/>
          <ac:picMkLst>
            <pc:docMk/>
            <pc:sldMk cId="1885455152" sldId="321"/>
            <ac:picMk id="8" creationId="{988CFF13-F2DE-929B-4540-EC893789F614}"/>
          </ac:picMkLst>
        </pc:picChg>
        <pc:picChg chg="del">
          <ac:chgData name="Rob Neale" userId="0c896d98-ed70-4457-a2b6-9509618a0e73" providerId="ADAL" clId="{E716D42C-2B45-4EC6-82A4-92CC77557C44}" dt="2024-03-15T09:13:44.724" v="4545" actId="478"/>
          <ac:picMkLst>
            <pc:docMk/>
            <pc:sldMk cId="1885455152" sldId="321"/>
            <ac:picMk id="11" creationId="{E310FFEE-F4F3-A4BF-204A-81EABE5822C8}"/>
          </ac:picMkLst>
        </pc:picChg>
      </pc:sldChg>
      <pc:sldChg chg="new del">
        <pc:chgData name="Rob Neale" userId="0c896d98-ed70-4457-a2b6-9509618a0e73" providerId="ADAL" clId="{E716D42C-2B45-4EC6-82A4-92CC77557C44}" dt="2024-03-21T10:00:22.288" v="5114" actId="47"/>
        <pc:sldMkLst>
          <pc:docMk/>
          <pc:sldMk cId="976795756" sldId="322"/>
        </pc:sldMkLst>
      </pc:sldChg>
      <pc:sldChg chg="addSp delSp modSp add mod">
        <pc:chgData name="Rob Neale" userId="0c896d98-ed70-4457-a2b6-9509618a0e73" providerId="ADAL" clId="{E716D42C-2B45-4EC6-82A4-92CC77557C44}" dt="2024-03-21T10:09:00.459" v="5892" actId="20577"/>
        <pc:sldMkLst>
          <pc:docMk/>
          <pc:sldMk cId="1555719419" sldId="322"/>
        </pc:sldMkLst>
        <pc:spChg chg="mod">
          <ac:chgData name="Rob Neale" userId="0c896d98-ed70-4457-a2b6-9509618a0e73" providerId="ADAL" clId="{E716D42C-2B45-4EC6-82A4-92CC77557C44}" dt="2024-03-21T10:00:33.936" v="5131" actId="20577"/>
          <ac:spMkLst>
            <pc:docMk/>
            <pc:sldMk cId="1555719419" sldId="322"/>
            <ac:spMk id="2" creationId="{9AF0E224-6279-2A1B-FDDC-AFDE50BD18EC}"/>
          </ac:spMkLst>
        </pc:spChg>
        <pc:spChg chg="mod">
          <ac:chgData name="Rob Neale" userId="0c896d98-ed70-4457-a2b6-9509618a0e73" providerId="ADAL" clId="{E716D42C-2B45-4EC6-82A4-92CC77557C44}" dt="2024-03-21T10:09:00.459" v="5892" actId="20577"/>
          <ac:spMkLst>
            <pc:docMk/>
            <pc:sldMk cId="1555719419" sldId="322"/>
            <ac:spMk id="7" creationId="{1A5B74A1-FEDD-EA69-08EA-ECE727F62900}"/>
          </ac:spMkLst>
        </pc:spChg>
        <pc:spChg chg="add mod">
          <ac:chgData name="Rob Neale" userId="0c896d98-ed70-4457-a2b6-9509618a0e73" providerId="ADAL" clId="{E716D42C-2B45-4EC6-82A4-92CC77557C44}" dt="2024-03-21T10:08:28.364" v="5829" actId="14100"/>
          <ac:spMkLst>
            <pc:docMk/>
            <pc:sldMk cId="1555719419" sldId="322"/>
            <ac:spMk id="10" creationId="{43B69028-D25F-299E-9DDE-71530EF131EE}"/>
          </ac:spMkLst>
        </pc:spChg>
        <pc:spChg chg="add mod">
          <ac:chgData name="Rob Neale" userId="0c896d98-ed70-4457-a2b6-9509618a0e73" providerId="ADAL" clId="{E716D42C-2B45-4EC6-82A4-92CC77557C44}" dt="2024-03-21T10:08:31.724" v="5830" actId="14100"/>
          <ac:spMkLst>
            <pc:docMk/>
            <pc:sldMk cId="1555719419" sldId="322"/>
            <ac:spMk id="12" creationId="{A22594D6-8993-A3B8-8E0C-EB8D431185C1}"/>
          </ac:spMkLst>
        </pc:spChg>
        <pc:graphicFrameChg chg="del">
          <ac:chgData name="Rob Neale" userId="0c896d98-ed70-4457-a2b6-9509618a0e73" providerId="ADAL" clId="{E716D42C-2B45-4EC6-82A4-92CC77557C44}" dt="2024-03-21T10:00:37.308" v="5132" actId="478"/>
          <ac:graphicFrameMkLst>
            <pc:docMk/>
            <pc:sldMk cId="1555719419" sldId="322"/>
            <ac:graphicFrameMk id="9" creationId="{FE542F78-653B-64AA-0CD9-6A2C5BFABF7B}"/>
          </ac:graphicFrameMkLst>
        </pc:graphicFrameChg>
        <pc:picChg chg="add mod">
          <ac:chgData name="Rob Neale" userId="0c896d98-ed70-4457-a2b6-9509618a0e73" providerId="ADAL" clId="{E716D42C-2B45-4EC6-82A4-92CC77557C44}" dt="2024-03-21T10:01:19.159" v="5135" actId="1076"/>
          <ac:picMkLst>
            <pc:docMk/>
            <pc:sldMk cId="1555719419" sldId="322"/>
            <ac:picMk id="8" creationId="{734EFC3C-3332-F879-68A4-FEED27780AE0}"/>
          </ac:picMkLst>
        </pc:picChg>
        <pc:picChg chg="del">
          <ac:chgData name="Rob Neale" userId="0c896d98-ed70-4457-a2b6-9509618a0e73" providerId="ADAL" clId="{E716D42C-2B45-4EC6-82A4-92CC77557C44}" dt="2024-03-21T10:00:38.450" v="5133" actId="478"/>
          <ac:picMkLst>
            <pc:docMk/>
            <pc:sldMk cId="1555719419" sldId="322"/>
            <ac:picMk id="11" creationId="{F85923AE-5784-D1B0-9580-2830270EB3E7}"/>
          </ac:picMkLst>
        </pc:picChg>
      </pc:sldChg>
      <pc:sldChg chg="addSp delSp modSp del mod">
        <pc:chgData name="Rob Neale" userId="0c896d98-ed70-4457-a2b6-9509618a0e73" providerId="ADAL" clId="{E716D42C-2B45-4EC6-82A4-92CC77557C44}" dt="2024-03-15T08:26:40.875" v="3493" actId="47"/>
        <pc:sldMkLst>
          <pc:docMk/>
          <pc:sldMk cId="3658942260" sldId="341"/>
        </pc:sldMkLst>
        <pc:spChg chg="add mod">
          <ac:chgData name="Rob Neale" userId="0c896d98-ed70-4457-a2b6-9509618a0e73" providerId="ADAL" clId="{E716D42C-2B45-4EC6-82A4-92CC77557C44}" dt="2024-03-11T11:41:02.398" v="2940" actId="1076"/>
          <ac:spMkLst>
            <pc:docMk/>
            <pc:sldMk cId="3658942260" sldId="341"/>
            <ac:spMk id="2" creationId="{0379F82C-26F6-1B14-D374-5CA4BB684DAC}"/>
          </ac:spMkLst>
        </pc:spChg>
        <pc:spChg chg="mod">
          <ac:chgData name="Rob Neale" userId="0c896d98-ed70-4457-a2b6-9509618a0e73" providerId="ADAL" clId="{E716D42C-2B45-4EC6-82A4-92CC77557C44}" dt="2024-03-11T08:35:48.411" v="33" actId="20577"/>
          <ac:spMkLst>
            <pc:docMk/>
            <pc:sldMk cId="3658942260" sldId="341"/>
            <ac:spMk id="9" creationId="{087E158D-BD8E-5C4D-757F-96E8F0EC48BC}"/>
          </ac:spMkLst>
        </pc:spChg>
        <pc:spChg chg="add mod ord">
          <ac:chgData name="Rob Neale" userId="0c896d98-ed70-4457-a2b6-9509618a0e73" providerId="ADAL" clId="{E716D42C-2B45-4EC6-82A4-92CC77557C44}" dt="2024-03-11T11:37:47.431" v="2894" actId="166"/>
          <ac:spMkLst>
            <pc:docMk/>
            <pc:sldMk cId="3658942260" sldId="341"/>
            <ac:spMk id="10" creationId="{798B6AC8-963A-E8C4-CB39-F93F17CDDAED}"/>
          </ac:spMkLst>
        </pc:spChg>
        <pc:spChg chg="add mod">
          <ac:chgData name="Rob Neale" userId="0c896d98-ed70-4457-a2b6-9509618a0e73" providerId="ADAL" clId="{E716D42C-2B45-4EC6-82A4-92CC77557C44}" dt="2024-03-11T11:40:46.595" v="2935" actId="166"/>
          <ac:spMkLst>
            <pc:docMk/>
            <pc:sldMk cId="3658942260" sldId="341"/>
            <ac:spMk id="11" creationId="{A1BFD715-2654-AB1F-CE57-A80C78134788}"/>
          </ac:spMkLst>
        </pc:spChg>
        <pc:spChg chg="add mod ord">
          <ac:chgData name="Rob Neale" userId="0c896d98-ed70-4457-a2b6-9509618a0e73" providerId="ADAL" clId="{E716D42C-2B45-4EC6-82A4-92CC77557C44}" dt="2024-03-11T11:40:19.739" v="2930" actId="166"/>
          <ac:spMkLst>
            <pc:docMk/>
            <pc:sldMk cId="3658942260" sldId="341"/>
            <ac:spMk id="12" creationId="{02EF9F8B-DD90-2A18-0C57-594019320D02}"/>
          </ac:spMkLst>
        </pc:spChg>
        <pc:spChg chg="add mod">
          <ac:chgData name="Rob Neale" userId="0c896d98-ed70-4457-a2b6-9509618a0e73" providerId="ADAL" clId="{E716D42C-2B45-4EC6-82A4-92CC77557C44}" dt="2024-03-11T11:40:54.869" v="2937" actId="166"/>
          <ac:spMkLst>
            <pc:docMk/>
            <pc:sldMk cId="3658942260" sldId="341"/>
            <ac:spMk id="14" creationId="{7AACE5A0-0DEE-13E2-D960-FF9089E8A0E6}"/>
          </ac:spMkLst>
        </pc:spChg>
        <pc:spChg chg="add mod">
          <ac:chgData name="Rob Neale" userId="0c896d98-ed70-4457-a2b6-9509618a0e73" providerId="ADAL" clId="{E716D42C-2B45-4EC6-82A4-92CC77557C44}" dt="2024-03-11T11:38:04.338" v="2898" actId="207"/>
          <ac:spMkLst>
            <pc:docMk/>
            <pc:sldMk cId="3658942260" sldId="341"/>
            <ac:spMk id="15" creationId="{B2BDEAAD-51C5-1B29-99DC-08C5AB24C1B1}"/>
          </ac:spMkLst>
        </pc:spChg>
        <pc:spChg chg="add mod">
          <ac:chgData name="Rob Neale" userId="0c896d98-ed70-4457-a2b6-9509618a0e73" providerId="ADAL" clId="{E716D42C-2B45-4EC6-82A4-92CC77557C44}" dt="2024-03-11T11:40:50.656" v="2936" actId="207"/>
          <ac:spMkLst>
            <pc:docMk/>
            <pc:sldMk cId="3658942260" sldId="341"/>
            <ac:spMk id="16" creationId="{66C4D32D-AA7D-ABDF-468F-19DEB43553B2}"/>
          </ac:spMkLst>
        </pc:spChg>
        <pc:spChg chg="add mod">
          <ac:chgData name="Rob Neale" userId="0c896d98-ed70-4457-a2b6-9509618a0e73" providerId="ADAL" clId="{E716D42C-2B45-4EC6-82A4-92CC77557C44}" dt="2024-03-11T11:40:32.999" v="2932" actId="207"/>
          <ac:spMkLst>
            <pc:docMk/>
            <pc:sldMk cId="3658942260" sldId="341"/>
            <ac:spMk id="17" creationId="{89439319-ED32-161B-2C84-6659B0E7996A}"/>
          </ac:spMkLst>
        </pc:spChg>
        <pc:spChg chg="add mod">
          <ac:chgData name="Rob Neale" userId="0c896d98-ed70-4457-a2b6-9509618a0e73" providerId="ADAL" clId="{E716D42C-2B45-4EC6-82A4-92CC77557C44}" dt="2024-03-11T11:40:58.410" v="2938" actId="207"/>
          <ac:spMkLst>
            <pc:docMk/>
            <pc:sldMk cId="3658942260" sldId="341"/>
            <ac:spMk id="18" creationId="{13FDED35-E192-700F-1D13-AFFE0FB19EB3}"/>
          </ac:spMkLst>
        </pc:spChg>
        <pc:spChg chg="add del mod ord">
          <ac:chgData name="Rob Neale" userId="0c896d98-ed70-4457-a2b6-9509618a0e73" providerId="ADAL" clId="{E716D42C-2B45-4EC6-82A4-92CC77557C44}" dt="2024-03-11T11:54:36.711" v="3390" actId="478"/>
          <ac:spMkLst>
            <pc:docMk/>
            <pc:sldMk cId="3658942260" sldId="341"/>
            <ac:spMk id="19" creationId="{4A313532-8757-4684-BB31-22896FC0F2AD}"/>
          </ac:spMkLst>
        </pc:spChg>
        <pc:spChg chg="add del mod ord">
          <ac:chgData name="Rob Neale" userId="0c896d98-ed70-4457-a2b6-9509618a0e73" providerId="ADAL" clId="{E716D42C-2B45-4EC6-82A4-92CC77557C44}" dt="2024-03-11T11:54:39.488" v="3392" actId="478"/>
          <ac:spMkLst>
            <pc:docMk/>
            <pc:sldMk cId="3658942260" sldId="341"/>
            <ac:spMk id="20" creationId="{BE2DC043-7F17-CA39-DA4A-4C2127C90BEF}"/>
          </ac:spMkLst>
        </pc:spChg>
        <pc:spChg chg="add del mod ord">
          <ac:chgData name="Rob Neale" userId="0c896d98-ed70-4457-a2b6-9509618a0e73" providerId="ADAL" clId="{E716D42C-2B45-4EC6-82A4-92CC77557C44}" dt="2024-03-11T11:54:38.287" v="3391" actId="478"/>
          <ac:spMkLst>
            <pc:docMk/>
            <pc:sldMk cId="3658942260" sldId="341"/>
            <ac:spMk id="21" creationId="{08EA0CCC-F4E9-15E7-01D4-B49166CD633C}"/>
          </ac:spMkLst>
        </pc:spChg>
        <pc:graphicFrameChg chg="add del mod modGraphic">
          <ac:chgData name="Rob Neale" userId="0c896d98-ed70-4457-a2b6-9509618a0e73" providerId="ADAL" clId="{E716D42C-2B45-4EC6-82A4-92CC77557C44}" dt="2024-03-11T08:41:30.611" v="254" actId="478"/>
          <ac:graphicFrameMkLst>
            <pc:docMk/>
            <pc:sldMk cId="3658942260" sldId="341"/>
            <ac:graphicFrameMk id="3" creationId="{E9FB3CFD-80AE-0E9B-A14A-4C527631D886}"/>
          </ac:graphicFrameMkLst>
        </pc:graphicFrameChg>
        <pc:graphicFrameChg chg="del">
          <ac:chgData name="Rob Neale" userId="0c896d98-ed70-4457-a2b6-9509618a0e73" providerId="ADAL" clId="{E716D42C-2B45-4EC6-82A4-92CC77557C44}" dt="2024-03-11T08:35:52.206" v="34" actId="478"/>
          <ac:graphicFrameMkLst>
            <pc:docMk/>
            <pc:sldMk cId="3658942260" sldId="341"/>
            <ac:graphicFrameMk id="6" creationId="{18A6A55E-5B6E-71DE-B6F8-CDD2C98D3018}"/>
          </ac:graphicFrameMkLst>
        </pc:graphicFrameChg>
        <pc:picChg chg="add mod ord">
          <ac:chgData name="Rob Neale" userId="0c896d98-ed70-4457-a2b6-9509618a0e73" providerId="ADAL" clId="{E716D42C-2B45-4EC6-82A4-92CC77557C44}" dt="2024-03-11T11:37:47.431" v="2894" actId="166"/>
          <ac:picMkLst>
            <pc:docMk/>
            <pc:sldMk cId="3658942260" sldId="341"/>
            <ac:picMk id="5" creationId="{2D4006AE-C365-468C-5F5A-72C2FC74EF26}"/>
          </ac:picMkLst>
        </pc:picChg>
        <pc:picChg chg="add mod ord">
          <ac:chgData name="Rob Neale" userId="0c896d98-ed70-4457-a2b6-9509618a0e73" providerId="ADAL" clId="{E716D42C-2B45-4EC6-82A4-92CC77557C44}" dt="2024-03-11T11:40:19.739" v="2930" actId="166"/>
          <ac:picMkLst>
            <pc:docMk/>
            <pc:sldMk cId="3658942260" sldId="341"/>
            <ac:picMk id="8" creationId="{5842AF0F-9CC5-66A4-56FD-86C3EAFD2738}"/>
          </ac:picMkLst>
        </pc:picChg>
        <pc:picChg chg="add mod">
          <ac:chgData name="Rob Neale" userId="0c896d98-ed70-4457-a2b6-9509618a0e73" providerId="ADAL" clId="{E716D42C-2B45-4EC6-82A4-92CC77557C44}" dt="2024-03-11T11:40:46.595" v="2935" actId="166"/>
          <ac:picMkLst>
            <pc:docMk/>
            <pc:sldMk cId="3658942260" sldId="341"/>
            <ac:picMk id="2050" creationId="{B01ABA96-0B5C-BF99-8233-1B257B660920}"/>
          </ac:picMkLst>
        </pc:picChg>
        <pc:picChg chg="add mod">
          <ac:chgData name="Rob Neale" userId="0c896d98-ed70-4457-a2b6-9509618a0e73" providerId="ADAL" clId="{E716D42C-2B45-4EC6-82A4-92CC77557C44}" dt="2024-03-11T11:40:54.869" v="2937" actId="166"/>
          <ac:picMkLst>
            <pc:docMk/>
            <pc:sldMk cId="3658942260" sldId="341"/>
            <ac:picMk id="2052" creationId="{3DEBD95E-914C-A7BD-98FA-0F5F5E3D00E1}"/>
          </ac:picMkLst>
        </pc:picChg>
        <pc:picChg chg="add del">
          <ac:chgData name="Rob Neale" userId="0c896d98-ed70-4457-a2b6-9509618a0e73" providerId="ADAL" clId="{E716D42C-2B45-4EC6-82A4-92CC77557C44}" dt="2024-03-11T08:45:26.742" v="592" actId="478"/>
          <ac:picMkLst>
            <pc:docMk/>
            <pc:sldMk cId="3658942260" sldId="341"/>
            <ac:picMk id="2054" creationId="{102E71E5-E39C-5D33-98F6-D056850B14F6}"/>
          </ac:picMkLst>
        </pc:picChg>
      </pc:sldChg>
      <pc:sldChg chg="add del">
        <pc:chgData name="Rob Neale" userId="0c896d98-ed70-4457-a2b6-9509618a0e73" providerId="ADAL" clId="{E716D42C-2B45-4EC6-82A4-92CC77557C44}" dt="2024-03-11T09:04:34.322" v="1208" actId="47"/>
        <pc:sldMkLst>
          <pc:docMk/>
          <pc:sldMk cId="4137240406" sldId="342"/>
        </pc:sldMkLst>
      </pc:sldChg>
      <pc:sldChg chg="addSp modSp new del mod modClrScheme chgLayout">
        <pc:chgData name="Rob Neale" userId="0c896d98-ed70-4457-a2b6-9509618a0e73" providerId="ADAL" clId="{E716D42C-2B45-4EC6-82A4-92CC77557C44}" dt="2024-03-11T09:04:33.131" v="1207" actId="47"/>
        <pc:sldMkLst>
          <pc:docMk/>
          <pc:sldMk cId="2962764537" sldId="343"/>
        </pc:sldMkLst>
        <pc:spChg chg="mod ord">
          <ac:chgData name="Rob Neale" userId="0c896d98-ed70-4457-a2b6-9509618a0e73" providerId="ADAL" clId="{E716D42C-2B45-4EC6-82A4-92CC77557C44}" dt="2024-03-11T08:59:02.161" v="686" actId="700"/>
          <ac:spMkLst>
            <pc:docMk/>
            <pc:sldMk cId="2962764537" sldId="343"/>
            <ac:spMk id="2" creationId="{950AF066-E2DA-A369-0749-690896C27A62}"/>
          </ac:spMkLst>
        </pc:spChg>
        <pc:picChg chg="add mod">
          <ac:chgData name="Rob Neale" userId="0c896d98-ed70-4457-a2b6-9509618a0e73" providerId="ADAL" clId="{E716D42C-2B45-4EC6-82A4-92CC77557C44}" dt="2024-03-11T08:58:33.942" v="685" actId="1076"/>
          <ac:picMkLst>
            <pc:docMk/>
            <pc:sldMk cId="2962764537" sldId="343"/>
            <ac:picMk id="3" creationId="{56D78BEB-E3E3-595D-16DD-8B1367F3C52E}"/>
          </ac:picMkLst>
        </pc:picChg>
      </pc:sldChg>
      <pc:sldChg chg="addSp delSp modSp add del mod">
        <pc:chgData name="Rob Neale" userId="0c896d98-ed70-4457-a2b6-9509618a0e73" providerId="ADAL" clId="{E716D42C-2B45-4EC6-82A4-92CC77557C44}" dt="2024-03-15T08:26:41.784" v="3495" actId="47"/>
        <pc:sldMkLst>
          <pc:docMk/>
          <pc:sldMk cId="3640499245" sldId="344"/>
        </pc:sldMkLst>
        <pc:spChg chg="mod">
          <ac:chgData name="Rob Neale" userId="0c896d98-ed70-4457-a2b6-9509618a0e73" providerId="ADAL" clId="{E716D42C-2B45-4EC6-82A4-92CC77557C44}" dt="2024-03-11T11:53:56.108" v="3382" actId="20577"/>
          <ac:spMkLst>
            <pc:docMk/>
            <pc:sldMk cId="3640499245" sldId="344"/>
            <ac:spMk id="2" creationId="{1EDC8A45-694D-2983-063C-E519267FE13A}"/>
          </ac:spMkLst>
        </pc:spChg>
        <pc:spChg chg="del">
          <ac:chgData name="Rob Neale" userId="0c896d98-ed70-4457-a2b6-9509618a0e73" providerId="ADAL" clId="{E716D42C-2B45-4EC6-82A4-92CC77557C44}" dt="2024-03-11T09:11:24.996" v="1939" actId="478"/>
          <ac:spMkLst>
            <pc:docMk/>
            <pc:sldMk cId="3640499245" sldId="344"/>
            <ac:spMk id="6" creationId="{DD968796-E39F-272F-F09D-8CF1B3874423}"/>
          </ac:spMkLst>
        </pc:spChg>
        <pc:spChg chg="add mod">
          <ac:chgData name="Rob Neale" userId="0c896d98-ed70-4457-a2b6-9509618a0e73" providerId="ADAL" clId="{E716D42C-2B45-4EC6-82A4-92CC77557C44}" dt="2024-03-11T09:12:53.902" v="1953" actId="1076"/>
          <ac:spMkLst>
            <pc:docMk/>
            <pc:sldMk cId="3640499245" sldId="344"/>
            <ac:spMk id="9" creationId="{A0DFAC4F-1ED6-CDB5-264F-931EDF99D28C}"/>
          </ac:spMkLst>
        </pc:spChg>
        <pc:spChg chg="del">
          <ac:chgData name="Rob Neale" userId="0c896d98-ed70-4457-a2b6-9509618a0e73" providerId="ADAL" clId="{E716D42C-2B45-4EC6-82A4-92CC77557C44}" dt="2024-03-11T08:59:41.900" v="793" actId="478"/>
          <ac:spMkLst>
            <pc:docMk/>
            <pc:sldMk cId="3640499245" sldId="344"/>
            <ac:spMk id="14" creationId="{1F8FA440-BE5F-78C8-20FE-D1C0B2A751B1}"/>
          </ac:spMkLst>
        </pc:spChg>
        <pc:spChg chg="add del mod">
          <ac:chgData name="Rob Neale" userId="0c896d98-ed70-4457-a2b6-9509618a0e73" providerId="ADAL" clId="{E716D42C-2B45-4EC6-82A4-92CC77557C44}" dt="2024-03-11T09:11:54.616" v="1944" actId="478"/>
          <ac:spMkLst>
            <pc:docMk/>
            <pc:sldMk cId="3640499245" sldId="344"/>
            <ac:spMk id="20" creationId="{3864ACA8-0180-1835-77F8-87BAA5C277A6}"/>
          </ac:spMkLst>
        </pc:spChg>
        <pc:spChg chg="add del mod">
          <ac:chgData name="Rob Neale" userId="0c896d98-ed70-4457-a2b6-9509618a0e73" providerId="ADAL" clId="{E716D42C-2B45-4EC6-82A4-92CC77557C44}" dt="2024-03-11T09:11:54.616" v="1944" actId="478"/>
          <ac:spMkLst>
            <pc:docMk/>
            <pc:sldMk cId="3640499245" sldId="344"/>
            <ac:spMk id="21" creationId="{09F7AEF5-786C-2E02-7F15-FBAC08EDD275}"/>
          </ac:spMkLst>
        </pc:spChg>
        <pc:spChg chg="add del mod">
          <ac:chgData name="Rob Neale" userId="0c896d98-ed70-4457-a2b6-9509618a0e73" providerId="ADAL" clId="{E716D42C-2B45-4EC6-82A4-92CC77557C44}" dt="2024-03-11T09:11:54.616" v="1944" actId="478"/>
          <ac:spMkLst>
            <pc:docMk/>
            <pc:sldMk cId="3640499245" sldId="344"/>
            <ac:spMk id="22" creationId="{77EE7B93-76A3-03CB-765F-042CB35DD9CF}"/>
          </ac:spMkLst>
        </pc:spChg>
        <pc:spChg chg="add del mod">
          <ac:chgData name="Rob Neale" userId="0c896d98-ed70-4457-a2b6-9509618a0e73" providerId="ADAL" clId="{E716D42C-2B45-4EC6-82A4-92CC77557C44}" dt="2024-03-11T09:11:54.616" v="1944" actId="478"/>
          <ac:spMkLst>
            <pc:docMk/>
            <pc:sldMk cId="3640499245" sldId="344"/>
            <ac:spMk id="23" creationId="{10CFFF94-2272-880C-CBB0-D8C3FE4A9F8E}"/>
          </ac:spMkLst>
        </pc:spChg>
        <pc:spChg chg="add del mod">
          <ac:chgData name="Rob Neale" userId="0c896d98-ed70-4457-a2b6-9509618a0e73" providerId="ADAL" clId="{E716D42C-2B45-4EC6-82A4-92CC77557C44}" dt="2024-03-11T09:11:54.616" v="1944" actId="478"/>
          <ac:spMkLst>
            <pc:docMk/>
            <pc:sldMk cId="3640499245" sldId="344"/>
            <ac:spMk id="24" creationId="{77D3D56B-56A7-E032-99B6-3AA885EA2346}"/>
          </ac:spMkLst>
        </pc:spChg>
        <pc:spChg chg="add del mod">
          <ac:chgData name="Rob Neale" userId="0c896d98-ed70-4457-a2b6-9509618a0e73" providerId="ADAL" clId="{E716D42C-2B45-4EC6-82A4-92CC77557C44}" dt="2024-03-11T09:11:54.616" v="1944" actId="478"/>
          <ac:spMkLst>
            <pc:docMk/>
            <pc:sldMk cId="3640499245" sldId="344"/>
            <ac:spMk id="25" creationId="{27FFA58E-E90C-B1AF-1D50-B33DD95C1B0B}"/>
          </ac:spMkLst>
        </pc:spChg>
        <pc:spChg chg="add del mod">
          <ac:chgData name="Rob Neale" userId="0c896d98-ed70-4457-a2b6-9509618a0e73" providerId="ADAL" clId="{E716D42C-2B45-4EC6-82A4-92CC77557C44}" dt="2024-03-11T09:11:54.616" v="1944" actId="478"/>
          <ac:spMkLst>
            <pc:docMk/>
            <pc:sldMk cId="3640499245" sldId="344"/>
            <ac:spMk id="26" creationId="{83526658-425F-B062-FB0C-E42C50FA576E}"/>
          </ac:spMkLst>
        </pc:spChg>
        <pc:spChg chg="add del mod">
          <ac:chgData name="Rob Neale" userId="0c896d98-ed70-4457-a2b6-9509618a0e73" providerId="ADAL" clId="{E716D42C-2B45-4EC6-82A4-92CC77557C44}" dt="2024-03-11T09:11:54.616" v="1944" actId="478"/>
          <ac:spMkLst>
            <pc:docMk/>
            <pc:sldMk cId="3640499245" sldId="344"/>
            <ac:spMk id="27" creationId="{5385D537-4DC3-68A0-353D-A148A9501ABA}"/>
          </ac:spMkLst>
        </pc:spChg>
        <pc:picChg chg="add del mod">
          <ac:chgData name="Rob Neale" userId="0c896d98-ed70-4457-a2b6-9509618a0e73" providerId="ADAL" clId="{E716D42C-2B45-4EC6-82A4-92CC77557C44}" dt="2024-03-11T09:17:35.204" v="2204" actId="478"/>
          <ac:picMkLst>
            <pc:docMk/>
            <pc:sldMk cId="3640499245" sldId="344"/>
            <ac:picMk id="4" creationId="{883A1633-AE07-1233-E046-8D477EEE1DE3}"/>
          </ac:picMkLst>
        </pc:picChg>
        <pc:picChg chg="del">
          <ac:chgData name="Rob Neale" userId="0c896d98-ed70-4457-a2b6-9509618a0e73" providerId="ADAL" clId="{E716D42C-2B45-4EC6-82A4-92CC77557C44}" dt="2024-03-11T08:59:39.071" v="792" actId="478"/>
          <ac:picMkLst>
            <pc:docMk/>
            <pc:sldMk cId="3640499245" sldId="344"/>
            <ac:picMk id="10" creationId="{9C1CB220-9F5A-7264-610E-5CEF1F910FEC}"/>
          </ac:picMkLst>
        </pc:picChg>
        <pc:picChg chg="add del mod">
          <ac:chgData name="Rob Neale" userId="0c896d98-ed70-4457-a2b6-9509618a0e73" providerId="ADAL" clId="{E716D42C-2B45-4EC6-82A4-92CC77557C44}" dt="2024-03-11T09:11:54.616" v="1944" actId="478"/>
          <ac:picMkLst>
            <pc:docMk/>
            <pc:sldMk cId="3640499245" sldId="344"/>
            <ac:picMk id="11" creationId="{D53A46CD-6633-0C1D-2DE4-DF685C65E910}"/>
          </ac:picMkLst>
        </pc:picChg>
        <pc:picChg chg="add del mod">
          <ac:chgData name="Rob Neale" userId="0c896d98-ed70-4457-a2b6-9509618a0e73" providerId="ADAL" clId="{E716D42C-2B45-4EC6-82A4-92CC77557C44}" dt="2024-03-11T09:11:54.616" v="1944" actId="478"/>
          <ac:picMkLst>
            <pc:docMk/>
            <pc:sldMk cId="3640499245" sldId="344"/>
            <ac:picMk id="12" creationId="{B6150179-3E27-51D8-660F-3122A37D7529}"/>
          </ac:picMkLst>
        </pc:picChg>
        <pc:picChg chg="add del mod">
          <ac:chgData name="Rob Neale" userId="0c896d98-ed70-4457-a2b6-9509618a0e73" providerId="ADAL" clId="{E716D42C-2B45-4EC6-82A4-92CC77557C44}" dt="2024-03-11T09:11:54.616" v="1944" actId="478"/>
          <ac:picMkLst>
            <pc:docMk/>
            <pc:sldMk cId="3640499245" sldId="344"/>
            <ac:picMk id="13" creationId="{6BE8609F-6FCD-49AF-8640-B7F5F3C274D3}"/>
          </ac:picMkLst>
        </pc:picChg>
        <pc:picChg chg="del">
          <ac:chgData name="Rob Neale" userId="0c896d98-ed70-4457-a2b6-9509618a0e73" providerId="ADAL" clId="{E716D42C-2B45-4EC6-82A4-92CC77557C44}" dt="2024-03-11T08:59:42.602" v="794" actId="478"/>
          <ac:picMkLst>
            <pc:docMk/>
            <pc:sldMk cId="3640499245" sldId="344"/>
            <ac:picMk id="15" creationId="{106D9B61-F55F-0A04-300A-B71F5EB79263}"/>
          </ac:picMkLst>
        </pc:picChg>
        <pc:picChg chg="del">
          <ac:chgData name="Rob Neale" userId="0c896d98-ed70-4457-a2b6-9509618a0e73" providerId="ADAL" clId="{E716D42C-2B45-4EC6-82A4-92CC77557C44}" dt="2024-03-11T08:59:43.312" v="795" actId="478"/>
          <ac:picMkLst>
            <pc:docMk/>
            <pc:sldMk cId="3640499245" sldId="344"/>
            <ac:picMk id="16" creationId="{D6BC04D0-1CE2-1A1E-46A5-13494243647A}"/>
          </ac:picMkLst>
        </pc:picChg>
        <pc:picChg chg="del">
          <ac:chgData name="Rob Neale" userId="0c896d98-ed70-4457-a2b6-9509618a0e73" providerId="ADAL" clId="{E716D42C-2B45-4EC6-82A4-92CC77557C44}" dt="2024-03-11T08:59:43.769" v="796" actId="478"/>
          <ac:picMkLst>
            <pc:docMk/>
            <pc:sldMk cId="3640499245" sldId="344"/>
            <ac:picMk id="17" creationId="{DA4A0A23-7376-DA51-7345-D18BD78D0ABD}"/>
          </ac:picMkLst>
        </pc:picChg>
        <pc:picChg chg="del">
          <ac:chgData name="Rob Neale" userId="0c896d98-ed70-4457-a2b6-9509618a0e73" providerId="ADAL" clId="{E716D42C-2B45-4EC6-82A4-92CC77557C44}" dt="2024-03-11T08:59:44.544" v="797" actId="478"/>
          <ac:picMkLst>
            <pc:docMk/>
            <pc:sldMk cId="3640499245" sldId="344"/>
            <ac:picMk id="18" creationId="{925552E3-5898-1696-74E9-9A8CB426B02F}"/>
          </ac:picMkLst>
        </pc:picChg>
        <pc:picChg chg="add del mod">
          <ac:chgData name="Rob Neale" userId="0c896d98-ed70-4457-a2b6-9509618a0e73" providerId="ADAL" clId="{E716D42C-2B45-4EC6-82A4-92CC77557C44}" dt="2024-03-11T09:11:54.616" v="1944" actId="478"/>
          <ac:picMkLst>
            <pc:docMk/>
            <pc:sldMk cId="3640499245" sldId="344"/>
            <ac:picMk id="19" creationId="{365FECB0-8E05-A65E-779D-817C45AFD669}"/>
          </ac:picMkLst>
        </pc:picChg>
        <pc:picChg chg="add del mod">
          <ac:chgData name="Rob Neale" userId="0c896d98-ed70-4457-a2b6-9509618a0e73" providerId="ADAL" clId="{E716D42C-2B45-4EC6-82A4-92CC77557C44}" dt="2024-03-11T11:39:29.330" v="2919" actId="478"/>
          <ac:picMkLst>
            <pc:docMk/>
            <pc:sldMk cId="3640499245" sldId="344"/>
            <ac:picMk id="29" creationId="{15C11C43-3CA8-2B56-0268-7EDCE1FBEDD9}"/>
          </ac:picMkLst>
        </pc:picChg>
        <pc:picChg chg="add mod">
          <ac:chgData name="Rob Neale" userId="0c896d98-ed70-4457-a2b6-9509618a0e73" providerId="ADAL" clId="{E716D42C-2B45-4EC6-82A4-92CC77557C44}" dt="2024-03-11T09:17:34.632" v="2203"/>
          <ac:picMkLst>
            <pc:docMk/>
            <pc:sldMk cId="3640499245" sldId="344"/>
            <ac:picMk id="30" creationId="{3741E761-2874-4770-BD23-24BCAE75C34E}"/>
          </ac:picMkLst>
        </pc:picChg>
        <pc:picChg chg="add del mod">
          <ac:chgData name="Rob Neale" userId="0c896d98-ed70-4457-a2b6-9509618a0e73" providerId="ADAL" clId="{E716D42C-2B45-4EC6-82A4-92CC77557C44}" dt="2024-03-11T09:23:34.262" v="2396" actId="21"/>
          <ac:picMkLst>
            <pc:docMk/>
            <pc:sldMk cId="3640499245" sldId="344"/>
            <ac:picMk id="31" creationId="{9802DB21-1F66-7436-E927-ABC0BD630CB3}"/>
          </ac:picMkLst>
        </pc:picChg>
        <pc:picChg chg="add mod">
          <ac:chgData name="Rob Neale" userId="0c896d98-ed70-4457-a2b6-9509618a0e73" providerId="ADAL" clId="{E716D42C-2B45-4EC6-82A4-92CC77557C44}" dt="2024-03-11T11:39:42.307" v="2925" actId="1037"/>
          <ac:picMkLst>
            <pc:docMk/>
            <pc:sldMk cId="3640499245" sldId="344"/>
            <ac:picMk id="33" creationId="{D0DF075F-9568-5454-E99E-88EEE6450661}"/>
          </ac:picMkLst>
        </pc:picChg>
      </pc:sldChg>
      <pc:sldChg chg="modSp add del mod">
        <pc:chgData name="Rob Neale" userId="0c896d98-ed70-4457-a2b6-9509618a0e73" providerId="ADAL" clId="{E716D42C-2B45-4EC6-82A4-92CC77557C44}" dt="2024-03-11T09:17:42.123" v="2205" actId="47"/>
        <pc:sldMkLst>
          <pc:docMk/>
          <pc:sldMk cId="3350912220" sldId="345"/>
        </pc:sldMkLst>
        <pc:spChg chg="mod">
          <ac:chgData name="Rob Neale" userId="0c896d98-ed70-4457-a2b6-9509618a0e73" providerId="ADAL" clId="{E716D42C-2B45-4EC6-82A4-92CC77557C44}" dt="2024-03-11T09:08:38.484" v="1826" actId="20577"/>
          <ac:spMkLst>
            <pc:docMk/>
            <pc:sldMk cId="3350912220" sldId="345"/>
            <ac:spMk id="2" creationId="{80CDC431-82E6-5C8F-6289-98EE4A8737D6}"/>
          </ac:spMkLst>
        </pc:spChg>
        <pc:spChg chg="mod">
          <ac:chgData name="Rob Neale" userId="0c896d98-ed70-4457-a2b6-9509618a0e73" providerId="ADAL" clId="{E716D42C-2B45-4EC6-82A4-92CC77557C44}" dt="2024-03-11T09:09:41.906" v="1912" actId="20577"/>
          <ac:spMkLst>
            <pc:docMk/>
            <pc:sldMk cId="3350912220" sldId="345"/>
            <ac:spMk id="9" creationId="{42B662BE-39D1-DE31-D2A9-37A3ABC8AB4C}"/>
          </ac:spMkLst>
        </pc:spChg>
      </pc:sldChg>
      <pc:sldChg chg="addSp delSp modSp add del mod">
        <pc:chgData name="Rob Neale" userId="0c896d98-ed70-4457-a2b6-9509618a0e73" providerId="ADAL" clId="{E716D42C-2B45-4EC6-82A4-92CC77557C44}" dt="2024-03-15T08:26:42.131" v="3496" actId="47"/>
        <pc:sldMkLst>
          <pc:docMk/>
          <pc:sldMk cId="1146858244" sldId="346"/>
        </pc:sldMkLst>
        <pc:spChg chg="mod">
          <ac:chgData name="Rob Neale" userId="0c896d98-ed70-4457-a2b6-9509618a0e73" providerId="ADAL" clId="{E716D42C-2B45-4EC6-82A4-92CC77557C44}" dt="2024-03-11T11:53:42.078" v="3371" actId="20577"/>
          <ac:spMkLst>
            <pc:docMk/>
            <pc:sldMk cId="1146858244" sldId="346"/>
            <ac:spMk id="2" creationId="{24D6A652-D2A3-4A14-C29A-3815B763B70A}"/>
          </ac:spMkLst>
        </pc:spChg>
        <pc:spChg chg="mod">
          <ac:chgData name="Rob Neale" userId="0c896d98-ed70-4457-a2b6-9509618a0e73" providerId="ADAL" clId="{E716D42C-2B45-4EC6-82A4-92CC77557C44}" dt="2024-03-11T09:22:44.227" v="2386" actId="20577"/>
          <ac:spMkLst>
            <pc:docMk/>
            <pc:sldMk cId="1146858244" sldId="346"/>
            <ac:spMk id="9" creationId="{8094CE3E-6EE3-2645-9B4F-7D8034765239}"/>
          </ac:spMkLst>
        </pc:spChg>
        <pc:picChg chg="del">
          <ac:chgData name="Rob Neale" userId="0c896d98-ed70-4457-a2b6-9509618a0e73" providerId="ADAL" clId="{E716D42C-2B45-4EC6-82A4-92CC77557C44}" dt="2024-03-11T09:19:12.879" v="2217" actId="478"/>
          <ac:picMkLst>
            <pc:docMk/>
            <pc:sldMk cId="1146858244" sldId="346"/>
            <ac:picMk id="4" creationId="{FA2A09D3-667B-2A1A-83B9-16BFE86A58DF}"/>
          </ac:picMkLst>
        </pc:picChg>
        <pc:picChg chg="add del mod">
          <ac:chgData name="Rob Neale" userId="0c896d98-ed70-4457-a2b6-9509618a0e73" providerId="ADAL" clId="{E716D42C-2B45-4EC6-82A4-92CC77557C44}" dt="2024-03-11T09:23:10.798" v="2388" actId="478"/>
          <ac:picMkLst>
            <pc:docMk/>
            <pc:sldMk cId="1146858244" sldId="346"/>
            <ac:picMk id="8" creationId="{924F1C19-D6B8-0721-D7E7-388CFF461EF7}"/>
          </ac:picMkLst>
        </pc:picChg>
        <pc:picChg chg="add mod">
          <ac:chgData name="Rob Neale" userId="0c896d98-ed70-4457-a2b6-9509618a0e73" providerId="ADAL" clId="{E716D42C-2B45-4EC6-82A4-92CC77557C44}" dt="2024-03-11T09:19:32.454" v="2221" actId="1076"/>
          <ac:picMkLst>
            <pc:docMk/>
            <pc:sldMk cId="1146858244" sldId="346"/>
            <ac:picMk id="10" creationId="{C48C50DC-E487-D4D9-E6EE-92118B79EF42}"/>
          </ac:picMkLst>
        </pc:picChg>
        <pc:picChg chg="add del mod">
          <ac:chgData name="Rob Neale" userId="0c896d98-ed70-4457-a2b6-9509618a0e73" providerId="ADAL" clId="{E716D42C-2B45-4EC6-82A4-92CC77557C44}" dt="2024-03-11T09:23:44.363" v="2397" actId="478"/>
          <ac:picMkLst>
            <pc:docMk/>
            <pc:sldMk cId="1146858244" sldId="346"/>
            <ac:picMk id="12" creationId="{69F4C519-97E8-0E5A-CA2E-B6C41ACBA807}"/>
          </ac:picMkLst>
        </pc:picChg>
        <pc:picChg chg="add mod">
          <ac:chgData name="Rob Neale" userId="0c896d98-ed70-4457-a2b6-9509618a0e73" providerId="ADAL" clId="{E716D42C-2B45-4EC6-82A4-92CC77557C44}" dt="2024-03-11T11:43:15.991" v="2958" actId="14100"/>
          <ac:picMkLst>
            <pc:docMk/>
            <pc:sldMk cId="1146858244" sldId="346"/>
            <ac:picMk id="14" creationId="{56F7B5ED-F438-1D3E-2048-8B6BC8D64792}"/>
          </ac:picMkLst>
        </pc:picChg>
        <pc:picChg chg="del">
          <ac:chgData name="Rob Neale" userId="0c896d98-ed70-4457-a2b6-9509618a0e73" providerId="ADAL" clId="{E716D42C-2B45-4EC6-82A4-92CC77557C44}" dt="2024-03-11T09:18:11.157" v="2207" actId="478"/>
          <ac:picMkLst>
            <pc:docMk/>
            <pc:sldMk cId="1146858244" sldId="346"/>
            <ac:picMk id="29" creationId="{255BE1BA-E650-E149-71F6-3805FED0FC95}"/>
          </ac:picMkLst>
        </pc:picChg>
        <pc:picChg chg="add del mod">
          <ac:chgData name="Rob Neale" userId="0c896d98-ed70-4457-a2b6-9509618a0e73" providerId="ADAL" clId="{E716D42C-2B45-4EC6-82A4-92CC77557C44}" dt="2024-03-11T11:42:30.946" v="2950" actId="478"/>
          <ac:picMkLst>
            <pc:docMk/>
            <pc:sldMk cId="1146858244" sldId="346"/>
            <ac:picMk id="31" creationId="{9802DB21-1F66-7436-E927-ABC0BD630CB3}"/>
          </ac:picMkLst>
        </pc:picChg>
      </pc:sldChg>
      <pc:sldChg chg="addSp delSp modSp add del mod">
        <pc:chgData name="Rob Neale" userId="0c896d98-ed70-4457-a2b6-9509618a0e73" providerId="ADAL" clId="{E716D42C-2B45-4EC6-82A4-92CC77557C44}" dt="2024-03-15T08:26:42.518" v="3497" actId="47"/>
        <pc:sldMkLst>
          <pc:docMk/>
          <pc:sldMk cId="2939919516" sldId="347"/>
        </pc:sldMkLst>
        <pc:spChg chg="mod">
          <ac:chgData name="Rob Neale" userId="0c896d98-ed70-4457-a2b6-9509618a0e73" providerId="ADAL" clId="{E716D42C-2B45-4EC6-82A4-92CC77557C44}" dt="2024-03-11T11:53:49.703" v="3373" actId="20577"/>
          <ac:spMkLst>
            <pc:docMk/>
            <pc:sldMk cId="2939919516" sldId="347"/>
            <ac:spMk id="2" creationId="{3DB84258-97C7-B7B0-51D8-AD10D48A1230}"/>
          </ac:spMkLst>
        </pc:spChg>
        <pc:spChg chg="mod">
          <ac:chgData name="Rob Neale" userId="0c896d98-ed70-4457-a2b6-9509618a0e73" providerId="ADAL" clId="{E716D42C-2B45-4EC6-82A4-92CC77557C44}" dt="2024-03-11T09:30:07.237" v="2848" actId="14100"/>
          <ac:spMkLst>
            <pc:docMk/>
            <pc:sldMk cId="2939919516" sldId="347"/>
            <ac:spMk id="9" creationId="{55B54D9F-2720-4A56-590C-9D1A9146B1ED}"/>
          </ac:spMkLst>
        </pc:spChg>
        <pc:picChg chg="add del mod">
          <ac:chgData name="Rob Neale" userId="0c896d98-ed70-4457-a2b6-9509618a0e73" providerId="ADAL" clId="{E716D42C-2B45-4EC6-82A4-92CC77557C44}" dt="2024-03-11T11:41:29.873" v="2942" actId="478"/>
          <ac:picMkLst>
            <pc:docMk/>
            <pc:sldMk cId="2939919516" sldId="347"/>
            <ac:picMk id="6" creationId="{423AC67F-7444-A865-B554-F18712A5B444}"/>
          </ac:picMkLst>
        </pc:picChg>
        <pc:picChg chg="add mod">
          <ac:chgData name="Rob Neale" userId="0c896d98-ed70-4457-a2b6-9509618a0e73" providerId="ADAL" clId="{E716D42C-2B45-4EC6-82A4-92CC77557C44}" dt="2024-03-11T09:30:05.029" v="2847" actId="1076"/>
          <ac:picMkLst>
            <pc:docMk/>
            <pc:sldMk cId="2939919516" sldId="347"/>
            <ac:picMk id="8" creationId="{79D11A85-AA0E-3D49-95C2-5D772CCB6917}"/>
          </ac:picMkLst>
        </pc:picChg>
        <pc:picChg chg="del">
          <ac:chgData name="Rob Neale" userId="0c896d98-ed70-4457-a2b6-9509618a0e73" providerId="ADAL" clId="{E716D42C-2B45-4EC6-82A4-92CC77557C44}" dt="2024-03-11T09:29:44.490" v="2840" actId="478"/>
          <ac:picMkLst>
            <pc:docMk/>
            <pc:sldMk cId="2939919516" sldId="347"/>
            <ac:picMk id="10" creationId="{DA88EA8B-6C05-503F-E8ED-45E80B7186FA}"/>
          </ac:picMkLst>
        </pc:picChg>
        <pc:picChg chg="add mod">
          <ac:chgData name="Rob Neale" userId="0c896d98-ed70-4457-a2b6-9509618a0e73" providerId="ADAL" clId="{E716D42C-2B45-4EC6-82A4-92CC77557C44}" dt="2024-03-11T11:44:19.934" v="2976" actId="14100"/>
          <ac:picMkLst>
            <pc:docMk/>
            <pc:sldMk cId="2939919516" sldId="347"/>
            <ac:picMk id="12" creationId="{47A92E25-E7CC-B559-4A90-C1CD44929E6C}"/>
          </ac:picMkLst>
        </pc:picChg>
        <pc:picChg chg="del">
          <ac:chgData name="Rob Neale" userId="0c896d98-ed70-4457-a2b6-9509618a0e73" providerId="ADAL" clId="{E716D42C-2B45-4EC6-82A4-92CC77557C44}" dt="2024-03-11T09:28:49.727" v="2829" actId="478"/>
          <ac:picMkLst>
            <pc:docMk/>
            <pc:sldMk cId="2939919516" sldId="347"/>
            <ac:picMk id="31" creationId="{A7BBB380-0CD9-4F47-930F-AB14D6DC5C63}"/>
          </ac:picMkLst>
        </pc:picChg>
      </pc:sldChg>
      <pc:sldChg chg="addSp delSp modSp add del mod">
        <pc:chgData name="Rob Neale" userId="0c896d98-ed70-4457-a2b6-9509618a0e73" providerId="ADAL" clId="{E716D42C-2B45-4EC6-82A4-92CC77557C44}" dt="2024-03-15T08:26:42.860" v="3498" actId="47"/>
        <pc:sldMkLst>
          <pc:docMk/>
          <pc:sldMk cId="3999567613" sldId="348"/>
        </pc:sldMkLst>
        <pc:spChg chg="del mod">
          <ac:chgData name="Rob Neale" userId="0c896d98-ed70-4457-a2b6-9509618a0e73" providerId="ADAL" clId="{E716D42C-2B45-4EC6-82A4-92CC77557C44}" dt="2024-03-11T09:34:43.436" v="2886"/>
          <ac:spMkLst>
            <pc:docMk/>
            <pc:sldMk cId="3999567613" sldId="348"/>
            <ac:spMk id="2" creationId="{2462ED02-A3F0-B75D-7A2C-2514FD85240E}"/>
          </ac:spMkLst>
        </pc:spChg>
        <pc:spChg chg="add mod">
          <ac:chgData name="Rob Neale" userId="0c896d98-ed70-4457-a2b6-9509618a0e73" providerId="ADAL" clId="{E716D42C-2B45-4EC6-82A4-92CC77557C44}" dt="2024-03-11T11:53:06.301" v="3351" actId="6549"/>
          <ac:spMkLst>
            <pc:docMk/>
            <pc:sldMk cId="3999567613" sldId="348"/>
            <ac:spMk id="3" creationId="{740C0B57-C1C5-1A9B-F672-D9FFEDD019B6}"/>
          </ac:spMkLst>
        </pc:spChg>
        <pc:spChg chg="add del mod">
          <ac:chgData name="Rob Neale" userId="0c896d98-ed70-4457-a2b6-9509618a0e73" providerId="ADAL" clId="{E716D42C-2B45-4EC6-82A4-92CC77557C44}" dt="2024-03-11T11:51:06.777" v="3207" actId="478"/>
          <ac:spMkLst>
            <pc:docMk/>
            <pc:sldMk cId="3999567613" sldId="348"/>
            <ac:spMk id="4" creationId="{E84384C7-7656-A65B-2ACB-D50996DEB938}"/>
          </ac:spMkLst>
        </pc:spChg>
        <pc:spChg chg="add del mod">
          <ac:chgData name="Rob Neale" userId="0c896d98-ed70-4457-a2b6-9509618a0e73" providerId="ADAL" clId="{E716D42C-2B45-4EC6-82A4-92CC77557C44}" dt="2024-03-11T11:51:03.784" v="3205" actId="478"/>
          <ac:spMkLst>
            <pc:docMk/>
            <pc:sldMk cId="3999567613" sldId="348"/>
            <ac:spMk id="6" creationId="{6E76C81C-0EC9-DC72-7DCE-10CDEB1A6F5D}"/>
          </ac:spMkLst>
        </pc:spChg>
        <pc:spChg chg="add del mod">
          <ac:chgData name="Rob Neale" userId="0c896d98-ed70-4457-a2b6-9509618a0e73" providerId="ADAL" clId="{E716D42C-2B45-4EC6-82A4-92CC77557C44}" dt="2024-03-11T11:51:07.670" v="3208" actId="478"/>
          <ac:spMkLst>
            <pc:docMk/>
            <pc:sldMk cId="3999567613" sldId="348"/>
            <ac:spMk id="7" creationId="{2941399C-7D19-A204-C043-C01532CB8AE6}"/>
          </ac:spMkLst>
        </pc:spChg>
        <pc:spChg chg="mod">
          <ac:chgData name="Rob Neale" userId="0c896d98-ed70-4457-a2b6-9509618a0e73" providerId="ADAL" clId="{E716D42C-2B45-4EC6-82A4-92CC77557C44}" dt="2024-03-11T11:57:20.350" v="3439" actId="20577"/>
          <ac:spMkLst>
            <pc:docMk/>
            <pc:sldMk cId="3999567613" sldId="348"/>
            <ac:spMk id="9" creationId="{1AC640B7-A4DB-1E39-45B2-0D73F2EDACCD}"/>
          </ac:spMkLst>
        </pc:spChg>
        <pc:spChg chg="del">
          <ac:chgData name="Rob Neale" userId="0c896d98-ed70-4457-a2b6-9509618a0e73" providerId="ADAL" clId="{E716D42C-2B45-4EC6-82A4-92CC77557C44}" dt="2024-03-11T09:30:36.169" v="2852" actId="478"/>
          <ac:spMkLst>
            <pc:docMk/>
            <pc:sldMk cId="3999567613" sldId="348"/>
            <ac:spMk id="10" creationId="{2F4F7B9B-100F-9530-A571-FCB29BE76437}"/>
          </ac:spMkLst>
        </pc:spChg>
        <pc:spChg chg="del">
          <ac:chgData name="Rob Neale" userId="0c896d98-ed70-4457-a2b6-9509618a0e73" providerId="ADAL" clId="{E716D42C-2B45-4EC6-82A4-92CC77557C44}" dt="2024-03-11T09:30:39.536" v="2855" actId="478"/>
          <ac:spMkLst>
            <pc:docMk/>
            <pc:sldMk cId="3999567613" sldId="348"/>
            <ac:spMk id="11" creationId="{6CF1FDF6-705A-3E72-BCED-4B8E261D9EC8}"/>
          </ac:spMkLst>
        </pc:spChg>
        <pc:spChg chg="del">
          <ac:chgData name="Rob Neale" userId="0c896d98-ed70-4457-a2b6-9509618a0e73" providerId="ADAL" clId="{E716D42C-2B45-4EC6-82A4-92CC77557C44}" dt="2024-03-11T09:30:41.210" v="2857" actId="478"/>
          <ac:spMkLst>
            <pc:docMk/>
            <pc:sldMk cId="3999567613" sldId="348"/>
            <ac:spMk id="12" creationId="{FCEE4A97-055E-A482-0400-55A728A9CF6A}"/>
          </ac:spMkLst>
        </pc:spChg>
        <pc:spChg chg="del">
          <ac:chgData name="Rob Neale" userId="0c896d98-ed70-4457-a2b6-9509618a0e73" providerId="ADAL" clId="{E716D42C-2B45-4EC6-82A4-92CC77557C44}" dt="2024-03-11T09:30:44.064" v="2860" actId="478"/>
          <ac:spMkLst>
            <pc:docMk/>
            <pc:sldMk cId="3999567613" sldId="348"/>
            <ac:spMk id="14" creationId="{2B57EAC6-F717-16FD-A7DF-8B999EBFC0CB}"/>
          </ac:spMkLst>
        </pc:spChg>
        <pc:spChg chg="del">
          <ac:chgData name="Rob Neale" userId="0c896d98-ed70-4457-a2b6-9509618a0e73" providerId="ADAL" clId="{E716D42C-2B45-4EC6-82A4-92CC77557C44}" dt="2024-03-11T09:30:33.315" v="2850" actId="478"/>
          <ac:spMkLst>
            <pc:docMk/>
            <pc:sldMk cId="3999567613" sldId="348"/>
            <ac:spMk id="15" creationId="{D68F59AC-B798-FBE8-F8FD-D874A90E9F05}"/>
          </ac:spMkLst>
        </pc:spChg>
        <pc:spChg chg="del">
          <ac:chgData name="Rob Neale" userId="0c896d98-ed70-4457-a2b6-9509618a0e73" providerId="ADAL" clId="{E716D42C-2B45-4EC6-82A4-92CC77557C44}" dt="2024-03-11T09:30:38.105" v="2854" actId="478"/>
          <ac:spMkLst>
            <pc:docMk/>
            <pc:sldMk cId="3999567613" sldId="348"/>
            <ac:spMk id="16" creationId="{CF76569A-2872-D721-6A56-F67582F3FB29}"/>
          </ac:spMkLst>
        </pc:spChg>
        <pc:spChg chg="del">
          <ac:chgData name="Rob Neale" userId="0c896d98-ed70-4457-a2b6-9509618a0e73" providerId="ADAL" clId="{E716D42C-2B45-4EC6-82A4-92CC77557C44}" dt="2024-03-11T09:30:42.056" v="2858" actId="478"/>
          <ac:spMkLst>
            <pc:docMk/>
            <pc:sldMk cId="3999567613" sldId="348"/>
            <ac:spMk id="17" creationId="{72370BC1-ED34-DBB9-AAEF-6472905B7804}"/>
          </ac:spMkLst>
        </pc:spChg>
        <pc:spChg chg="del">
          <ac:chgData name="Rob Neale" userId="0c896d98-ed70-4457-a2b6-9509618a0e73" providerId="ADAL" clId="{E716D42C-2B45-4EC6-82A4-92CC77557C44}" dt="2024-03-11T09:30:45.126" v="2861" actId="478"/>
          <ac:spMkLst>
            <pc:docMk/>
            <pc:sldMk cId="3999567613" sldId="348"/>
            <ac:spMk id="18" creationId="{59431134-5EE5-D875-9DC8-2D4C2E839217}"/>
          </ac:spMkLst>
        </pc:spChg>
        <pc:spChg chg="add del mod">
          <ac:chgData name="Rob Neale" userId="0c896d98-ed70-4457-a2b6-9509618a0e73" providerId="ADAL" clId="{E716D42C-2B45-4EC6-82A4-92CC77557C44}" dt="2024-03-11T11:51:03.088" v="3204" actId="478"/>
          <ac:spMkLst>
            <pc:docMk/>
            <pc:sldMk cId="3999567613" sldId="348"/>
            <ac:spMk id="19" creationId="{BDAA1B5A-2897-342F-1C65-022D2EEF86BB}"/>
          </ac:spMkLst>
        </pc:spChg>
        <pc:graphicFrameChg chg="add del modGraphic">
          <ac:chgData name="Rob Neale" userId="0c896d98-ed70-4457-a2b6-9509618a0e73" providerId="ADAL" clId="{E716D42C-2B45-4EC6-82A4-92CC77557C44}" dt="2024-03-11T11:51:04.760" v="3206" actId="478"/>
          <ac:graphicFrameMkLst>
            <pc:docMk/>
            <pc:sldMk cId="3999567613" sldId="348"/>
            <ac:graphicFrameMk id="20" creationId="{7F5F4CA8-9697-A3C7-9A06-284D1C4B3B7F}"/>
          </ac:graphicFrameMkLst>
        </pc:graphicFrameChg>
        <pc:graphicFrameChg chg="add mod modGraphic">
          <ac:chgData name="Rob Neale" userId="0c896d98-ed70-4457-a2b6-9509618a0e73" providerId="ADAL" clId="{E716D42C-2B45-4EC6-82A4-92CC77557C44}" dt="2024-03-11T11:52:26.955" v="3273"/>
          <ac:graphicFrameMkLst>
            <pc:docMk/>
            <pc:sldMk cId="3999567613" sldId="348"/>
            <ac:graphicFrameMk id="21" creationId="{EEDF0FE9-01A7-49F3-DC91-C6C3D90EA8E3}"/>
          </ac:graphicFrameMkLst>
        </pc:graphicFrameChg>
        <pc:picChg chg="del">
          <ac:chgData name="Rob Neale" userId="0c896d98-ed70-4457-a2b6-9509618a0e73" providerId="ADAL" clId="{E716D42C-2B45-4EC6-82A4-92CC77557C44}" dt="2024-03-11T09:30:34.744" v="2851" actId="478"/>
          <ac:picMkLst>
            <pc:docMk/>
            <pc:sldMk cId="3999567613" sldId="348"/>
            <ac:picMk id="5" creationId="{EF4AA19C-2AF2-10CB-F6F5-7792676BBAAD}"/>
          </ac:picMkLst>
        </pc:picChg>
        <pc:picChg chg="del">
          <ac:chgData name="Rob Neale" userId="0c896d98-ed70-4457-a2b6-9509618a0e73" providerId="ADAL" clId="{E716D42C-2B45-4EC6-82A4-92CC77557C44}" dt="2024-03-11T09:30:40.048" v="2856" actId="478"/>
          <ac:picMkLst>
            <pc:docMk/>
            <pc:sldMk cId="3999567613" sldId="348"/>
            <ac:picMk id="8" creationId="{576ACC5E-94B2-AC4A-02BD-C2716A2A5F1F}"/>
          </ac:picMkLst>
        </pc:picChg>
        <pc:picChg chg="del">
          <ac:chgData name="Rob Neale" userId="0c896d98-ed70-4457-a2b6-9509618a0e73" providerId="ADAL" clId="{E716D42C-2B45-4EC6-82A4-92CC77557C44}" dt="2024-03-11T09:30:37.319" v="2853" actId="478"/>
          <ac:picMkLst>
            <pc:docMk/>
            <pc:sldMk cId="3999567613" sldId="348"/>
            <ac:picMk id="2050" creationId="{CCE3D037-8DF1-70B4-A85A-405EB3C3AB58}"/>
          </ac:picMkLst>
        </pc:picChg>
        <pc:picChg chg="del">
          <ac:chgData name="Rob Neale" userId="0c896d98-ed70-4457-a2b6-9509618a0e73" providerId="ADAL" clId="{E716D42C-2B45-4EC6-82A4-92CC77557C44}" dt="2024-03-11T09:30:42.696" v="2859" actId="478"/>
          <ac:picMkLst>
            <pc:docMk/>
            <pc:sldMk cId="3999567613" sldId="348"/>
            <ac:picMk id="2052" creationId="{4E473F9A-A56C-75A2-732B-9837BCCB2B61}"/>
          </ac:picMkLst>
        </pc:picChg>
      </pc:sldChg>
      <pc:sldChg chg="addSp delSp modSp add del mod modClrScheme chgLayout">
        <pc:chgData name="Rob Neale" userId="0c896d98-ed70-4457-a2b6-9509618a0e73" providerId="ADAL" clId="{E716D42C-2B45-4EC6-82A4-92CC77557C44}" dt="2024-03-15T08:26:41.357" v="3494" actId="47"/>
        <pc:sldMkLst>
          <pc:docMk/>
          <pc:sldMk cId="2562986308" sldId="349"/>
        </pc:sldMkLst>
        <pc:spChg chg="mod">
          <ac:chgData name="Rob Neale" userId="0c896d98-ed70-4457-a2b6-9509618a0e73" providerId="ADAL" clId="{E716D42C-2B45-4EC6-82A4-92CC77557C44}" dt="2024-03-11T11:57:04.620" v="3433" actId="404"/>
          <ac:spMkLst>
            <pc:docMk/>
            <pc:sldMk cId="2562986308" sldId="349"/>
            <ac:spMk id="2" creationId="{C4F48BA3-BE3C-48F3-3A36-0A56CFBE0424}"/>
          </ac:spMkLst>
        </pc:spChg>
        <pc:spChg chg="add del mod">
          <ac:chgData name="Rob Neale" userId="0c896d98-ed70-4457-a2b6-9509618a0e73" providerId="ADAL" clId="{E716D42C-2B45-4EC6-82A4-92CC77557C44}" dt="2024-03-11T11:55:32.138" v="3424" actId="478"/>
          <ac:spMkLst>
            <pc:docMk/>
            <pc:sldMk cId="2562986308" sldId="349"/>
            <ac:spMk id="4" creationId="{1DC437C2-F405-A2E4-0E80-5C4E30AE9C46}"/>
          </ac:spMkLst>
        </pc:spChg>
        <pc:spChg chg="add del mod">
          <ac:chgData name="Rob Neale" userId="0c896d98-ed70-4457-a2b6-9509618a0e73" providerId="ADAL" clId="{E716D42C-2B45-4EC6-82A4-92CC77557C44}" dt="2024-03-11T11:56:50.479" v="3429" actId="478"/>
          <ac:spMkLst>
            <pc:docMk/>
            <pc:sldMk cId="2562986308" sldId="349"/>
            <ac:spMk id="11" creationId="{62935F88-09A1-C983-8F71-9A8C2DDEC723}"/>
          </ac:spMkLst>
        </pc:spChg>
        <pc:spChg chg="add del mod">
          <ac:chgData name="Rob Neale" userId="0c896d98-ed70-4457-a2b6-9509618a0e73" providerId="ADAL" clId="{E716D42C-2B45-4EC6-82A4-92CC77557C44}" dt="2024-03-11T11:56:51.712" v="3430" actId="478"/>
          <ac:spMkLst>
            <pc:docMk/>
            <pc:sldMk cId="2562986308" sldId="349"/>
            <ac:spMk id="13" creationId="{82E2FEC1-0753-44E3-1F22-2810711F067C}"/>
          </ac:spMkLst>
        </pc:spChg>
        <pc:picChg chg="add mod">
          <ac:chgData name="Rob Neale" userId="0c896d98-ed70-4457-a2b6-9509618a0e73" providerId="ADAL" clId="{E716D42C-2B45-4EC6-82A4-92CC77557C44}" dt="2024-03-11T11:56:47.534" v="3428" actId="26606"/>
          <ac:picMkLst>
            <pc:docMk/>
            <pc:sldMk cId="2562986308" sldId="349"/>
            <ac:picMk id="6" creationId="{3ACCA9FC-297E-94A8-F169-5CF6AC9C9B1B}"/>
          </ac:picMkLst>
        </pc:picChg>
        <pc:picChg chg="del">
          <ac:chgData name="Rob Neale" userId="0c896d98-ed70-4457-a2b6-9509618a0e73" providerId="ADAL" clId="{E716D42C-2B45-4EC6-82A4-92CC77557C44}" dt="2024-03-11T11:55:30.050" v="3423" actId="478"/>
          <ac:picMkLst>
            <pc:docMk/>
            <pc:sldMk cId="2562986308" sldId="349"/>
            <ac:picMk id="9" creationId="{6E5AC3F5-5E97-3565-4F20-DFAB7F1ADE03}"/>
          </ac:picMkLst>
        </pc:picChg>
      </pc:sldChg>
      <pc:sldChg chg="del">
        <pc:chgData name="Rob Neale" userId="0c896d98-ed70-4457-a2b6-9509618a0e73" providerId="ADAL" clId="{E716D42C-2B45-4EC6-82A4-92CC77557C44}" dt="2024-03-11T08:54:26.888" v="644" actId="47"/>
        <pc:sldMkLst>
          <pc:docMk/>
          <pc:sldMk cId="4109378014" sldId="409"/>
        </pc:sldMkLst>
      </pc:sldChg>
      <pc:sldChg chg="del">
        <pc:chgData name="Rob Neale" userId="0c896d98-ed70-4457-a2b6-9509618a0e73" providerId="ADAL" clId="{E716D42C-2B45-4EC6-82A4-92CC77557C44}" dt="2024-03-11T08:54:24.583" v="643" actId="47"/>
        <pc:sldMkLst>
          <pc:docMk/>
          <pc:sldMk cId="520680462" sldId="4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5B60A-A46E-4BB7-9F92-FBB4A860D8B3}" type="datetimeFigureOut">
              <a:rPr lang="en-IE" smtClean="0"/>
              <a:t>10/04/2024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86B70-D995-4C7E-9355-3291D1164B0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495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9533BB3A-1670-5E54-B272-066B95836B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161" t="514" r="39133"/>
          <a:stretch/>
        </p:blipFill>
        <p:spPr>
          <a:xfrm rot="16200000">
            <a:off x="-864705" y="864704"/>
            <a:ext cx="6858002" cy="512859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A38E5F-A840-9265-E8CD-5B364493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591" y="6292759"/>
            <a:ext cx="27432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85F0DC-4727-AD98-3CA1-BB53A3DFC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1620442"/>
            <a:ext cx="4398962" cy="1977523"/>
          </a:xfrm>
        </p:spPr>
        <p:txBody>
          <a:bodyPr anchor="b">
            <a:normAutofit/>
          </a:bodyPr>
          <a:lstStyle>
            <a:lvl1pPr>
              <a:defRPr sz="60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915D6CD4-148E-6184-811E-46C6812EC2D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2108" y="382679"/>
            <a:ext cx="1088152" cy="612086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3223655C-4B1A-57DF-E11D-B772E7078EBE}"/>
              </a:ext>
            </a:extLst>
          </p:cNvPr>
          <p:cNvSpPr txBox="1">
            <a:spLocks/>
          </p:cNvSpPr>
          <p:nvPr userDrawn="1"/>
        </p:nvSpPr>
        <p:spPr>
          <a:xfrm>
            <a:off x="556591" y="4937087"/>
            <a:ext cx="4399722" cy="415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D74DFB84-35CC-D505-BC1A-F97008DBA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591" y="3902766"/>
            <a:ext cx="4399722" cy="5367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D6647A-A8F2-A119-59DF-1F07AB2B6DEE}"/>
              </a:ext>
            </a:extLst>
          </p:cNvPr>
          <p:cNvCxnSpPr>
            <a:cxnSpLocks/>
          </p:cNvCxnSpPr>
          <p:nvPr userDrawn="1"/>
        </p:nvCxnSpPr>
        <p:spPr>
          <a:xfrm>
            <a:off x="556591" y="3737113"/>
            <a:ext cx="4399584" cy="0"/>
          </a:xfrm>
          <a:prstGeom prst="line">
            <a:avLst/>
          </a:prstGeom>
          <a:ln w="9525">
            <a:solidFill>
              <a:srgbClr val="0C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06E3C82C-874F-3106-70F4-A5828C0B0B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6591" y="4527719"/>
            <a:ext cx="4398962" cy="300038"/>
          </a:xfr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A97F0B-DDA2-FC4F-897A-8C1A1BFE0E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29213" y="0"/>
            <a:ext cx="7062787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0480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9533BB3A-1670-5E54-B272-066B95836B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731" r="37991"/>
          <a:stretch/>
        </p:blipFill>
        <p:spPr>
          <a:xfrm rot="16200000">
            <a:off x="-885851" y="843557"/>
            <a:ext cx="6873789" cy="515509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A38E5F-A840-9265-E8CD-5B364493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591" y="6292759"/>
            <a:ext cx="27432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85F0DC-4727-AD98-3CA1-BB53A3DFC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2" y="1620442"/>
            <a:ext cx="4398962" cy="1977523"/>
          </a:xfrm>
        </p:spPr>
        <p:txBody>
          <a:bodyPr anchor="b">
            <a:normAutofit/>
          </a:bodyPr>
          <a:lstStyle>
            <a:lvl1pPr>
              <a:defRPr sz="60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EDFC230-0FC4-56EC-4313-8317C3F38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591" y="3902766"/>
            <a:ext cx="4399722" cy="5367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17E196-3808-DC31-5B66-E028B78833DA}"/>
              </a:ext>
            </a:extLst>
          </p:cNvPr>
          <p:cNvCxnSpPr>
            <a:cxnSpLocks/>
          </p:cNvCxnSpPr>
          <p:nvPr userDrawn="1"/>
        </p:nvCxnSpPr>
        <p:spPr>
          <a:xfrm>
            <a:off x="556591" y="3737113"/>
            <a:ext cx="4399584" cy="0"/>
          </a:xfrm>
          <a:prstGeom prst="line">
            <a:avLst/>
          </a:prstGeom>
          <a:ln w="9525">
            <a:solidFill>
              <a:srgbClr val="0C8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915D6CD4-148E-6184-811E-46C6812EC2D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2108" y="382679"/>
            <a:ext cx="1088152" cy="612086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3223655C-4B1A-57DF-E11D-B772E7078EBE}"/>
              </a:ext>
            </a:extLst>
          </p:cNvPr>
          <p:cNvSpPr txBox="1">
            <a:spLocks/>
          </p:cNvSpPr>
          <p:nvPr userDrawn="1"/>
        </p:nvSpPr>
        <p:spPr>
          <a:xfrm>
            <a:off x="556591" y="4937087"/>
            <a:ext cx="4399722" cy="415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D788E51-260D-D20C-9F61-FA4F265AC6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6591" y="4527719"/>
            <a:ext cx="4398962" cy="300038"/>
          </a:xfr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5716A51-CBEE-DC72-9DE5-06A14F450A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29213" y="-15875"/>
            <a:ext cx="7062787" cy="6873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87080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 Breaker Slide /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36642001-80D6-5AA0-95A0-5FE7039DEB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37" t="901" r="47723" b="9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1786094"/>
            <a:ext cx="11093542" cy="1811871"/>
          </a:xfrm>
        </p:spPr>
        <p:txBody>
          <a:bodyPr anchor="t"/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31EABC-AA66-3D39-52EC-99BF25A20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591" y="3902765"/>
            <a:ext cx="11093542" cy="83856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286CF054-C57F-07D4-891C-F9C57E914F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6591" y="5724940"/>
            <a:ext cx="1029215" cy="578934"/>
          </a:xfrm>
          <a:prstGeom prst="rect">
            <a:avLst/>
          </a:prstGeom>
        </p:spPr>
      </p:pic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821D0B2-B7ED-30FD-FF84-48FF43462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591" y="6292759"/>
            <a:ext cx="27432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6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5433E1A3-D325-9AC2-DC63-CDD49CF053F0}"/>
              </a:ext>
            </a:extLst>
          </p:cNvPr>
          <p:cNvSpPr/>
          <p:nvPr userDrawn="1"/>
        </p:nvSpPr>
        <p:spPr>
          <a:xfrm>
            <a:off x="5747117" y="1045930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9EC484C-2C15-24E5-03B0-D7F21093C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437" t="1365" r="2437"/>
          <a:stretch/>
        </p:blipFill>
        <p:spPr>
          <a:xfrm rot="16200000">
            <a:off x="-890495" y="890493"/>
            <a:ext cx="6858002" cy="5077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22461"/>
            <a:ext cx="3479800" cy="4058799"/>
          </a:xfrm>
        </p:spPr>
        <p:txBody>
          <a:bodyPr anchor="t">
            <a:normAutofit/>
          </a:bodyPr>
          <a:lstStyle>
            <a:lvl1pPr algn="l">
              <a:defRPr sz="36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93F3359B-E898-2A49-70AD-BADC088EA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739" y="1415142"/>
            <a:ext cx="4399722" cy="66226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B17A8934-5E69-8DA8-E123-D456B83F11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0325" y="3206892"/>
            <a:ext cx="4400550" cy="659180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C4389916-FD13-822E-C583-1845B1E1E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0325" y="4914306"/>
            <a:ext cx="4400550" cy="659180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C47223C0-F803-EE9D-D94B-FB0D2F7A95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139" y="5772347"/>
            <a:ext cx="1039173" cy="584535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F99E0858-45DE-611E-A1F1-5196E31E0734}"/>
              </a:ext>
            </a:extLst>
          </p:cNvPr>
          <p:cNvSpPr/>
          <p:nvPr userDrawn="1"/>
        </p:nvSpPr>
        <p:spPr>
          <a:xfrm>
            <a:off x="5747117" y="2766258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9041EE2-78E9-5D40-898A-6C1AF354079D}"/>
              </a:ext>
            </a:extLst>
          </p:cNvPr>
          <p:cNvSpPr/>
          <p:nvPr userDrawn="1"/>
        </p:nvSpPr>
        <p:spPr>
          <a:xfrm>
            <a:off x="5825825" y="4486586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45375A61-41B1-C17B-CFBD-4EDF2EC01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10325" y="931863"/>
            <a:ext cx="3783013" cy="390525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E8CB9AF1-1AB2-E220-52DB-9A240F6F43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10324" y="2713332"/>
            <a:ext cx="3783013" cy="390525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D313EA8D-F5EB-5A35-0EC0-54EACC2D6C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7558" y="4423771"/>
            <a:ext cx="3783013" cy="390525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124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39EC484C-2C15-24E5-03B0-D7F21093C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437" t="1365" r="2437"/>
          <a:stretch/>
        </p:blipFill>
        <p:spPr>
          <a:xfrm rot="16200000">
            <a:off x="-890495" y="890493"/>
            <a:ext cx="6858002" cy="5077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22461"/>
            <a:ext cx="3479800" cy="4058799"/>
          </a:xfrm>
        </p:spPr>
        <p:txBody>
          <a:bodyPr anchor="t">
            <a:normAutofit/>
          </a:bodyPr>
          <a:lstStyle>
            <a:lvl1pPr algn="l">
              <a:defRPr sz="36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C47223C0-F803-EE9D-D94B-FB0D2F7A95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139" y="5772347"/>
            <a:ext cx="1039173" cy="58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42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39EC484C-2C15-24E5-03B0-D7F21093C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904" r="35163"/>
          <a:stretch/>
        </p:blipFill>
        <p:spPr>
          <a:xfrm rot="16200000">
            <a:off x="383495" y="-438830"/>
            <a:ext cx="6886574" cy="77070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22462"/>
            <a:ext cx="6360886" cy="1173996"/>
          </a:xfrm>
        </p:spPr>
        <p:txBody>
          <a:bodyPr anchor="t">
            <a:normAutofit/>
          </a:bodyPr>
          <a:lstStyle>
            <a:lvl1pPr algn="l">
              <a:defRPr sz="36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C47223C0-F803-EE9D-D94B-FB0D2F7A95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139" y="5772347"/>
            <a:ext cx="1039173" cy="5845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AAEF7-27B5-1603-5120-0E9CC70A35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728913"/>
            <a:ext cx="6389688" cy="27305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975D838-C747-1724-DE31-8010EBDA56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0325" y="-28575"/>
            <a:ext cx="4511675" cy="68865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13025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5994BCCB-4518-B65A-C7CC-134405BFCC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94" r="40419"/>
          <a:stretch/>
        </p:blipFill>
        <p:spPr>
          <a:xfrm rot="16200000">
            <a:off x="-925635" y="855353"/>
            <a:ext cx="6858001" cy="5147291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5433E1A3-D325-9AC2-DC63-CDD49CF053F0}"/>
              </a:ext>
            </a:extLst>
          </p:cNvPr>
          <p:cNvSpPr/>
          <p:nvPr userDrawn="1"/>
        </p:nvSpPr>
        <p:spPr>
          <a:xfrm>
            <a:off x="5747117" y="1045930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22461"/>
            <a:ext cx="3479800" cy="4058799"/>
          </a:xfrm>
        </p:spPr>
        <p:txBody>
          <a:bodyPr anchor="t">
            <a:normAutofit/>
          </a:bodyPr>
          <a:lstStyle>
            <a:lvl1pPr algn="l">
              <a:defRPr sz="36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93F3359B-E898-2A49-70AD-BADC088EA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739" y="1415142"/>
            <a:ext cx="4399722" cy="66226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B17A8934-5E69-8DA8-E123-D456B83F11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0325" y="2816367"/>
            <a:ext cx="4400550" cy="65918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C4389916-FD13-822E-C583-1845B1E1E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0325" y="4204286"/>
            <a:ext cx="4400550" cy="65918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99E0858-45DE-611E-A1F1-5196E31E0734}"/>
              </a:ext>
            </a:extLst>
          </p:cNvPr>
          <p:cNvSpPr/>
          <p:nvPr userDrawn="1"/>
        </p:nvSpPr>
        <p:spPr>
          <a:xfrm>
            <a:off x="5747117" y="2375733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9041EE2-78E9-5D40-898A-6C1AF354079D}"/>
              </a:ext>
            </a:extLst>
          </p:cNvPr>
          <p:cNvSpPr/>
          <p:nvPr userDrawn="1"/>
        </p:nvSpPr>
        <p:spPr>
          <a:xfrm>
            <a:off x="5825825" y="3776566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45375A61-41B1-C17B-CFBD-4EDF2EC01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10325" y="931863"/>
            <a:ext cx="3783013" cy="390525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E8CB9AF1-1AB2-E220-52DB-9A240F6F43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10324" y="2322807"/>
            <a:ext cx="3783013" cy="390525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D313EA8D-F5EB-5A35-0EC0-54EACC2D6C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7558" y="3713751"/>
            <a:ext cx="3783013" cy="390525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6">
            <a:extLst>
              <a:ext uri="{FF2B5EF4-FFF2-40B4-BE49-F238E27FC236}">
                <a16:creationId xmlns:a16="http://schemas.microsoft.com/office/drawing/2014/main" id="{74F52AF2-F5B4-4380-0562-3BF03F3A80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10325" y="5556007"/>
            <a:ext cx="4400550" cy="65918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841110F-3698-A592-FF2F-C1FFF097F37B}"/>
              </a:ext>
            </a:extLst>
          </p:cNvPr>
          <p:cNvSpPr/>
          <p:nvPr userDrawn="1"/>
        </p:nvSpPr>
        <p:spPr>
          <a:xfrm>
            <a:off x="5825825" y="5128287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581BE2BE-1646-A580-1A05-64613C847D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17558" y="5065472"/>
            <a:ext cx="3783013" cy="390525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7" name="Picture 46" descr="Logo&#10;&#10;Description automatically generated">
            <a:extLst>
              <a:ext uri="{FF2B5EF4-FFF2-40B4-BE49-F238E27FC236}">
                <a16:creationId xmlns:a16="http://schemas.microsoft.com/office/drawing/2014/main" id="{DFF11049-BEF4-CC80-1BA1-7BCB6BD79F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8200" y="5798851"/>
            <a:ext cx="1088152" cy="61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47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5994BCCB-4518-B65A-C7CC-134405BFCC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94" r="40419"/>
          <a:stretch/>
        </p:blipFill>
        <p:spPr>
          <a:xfrm rot="16200000">
            <a:off x="-925635" y="855353"/>
            <a:ext cx="6858001" cy="51472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22461"/>
            <a:ext cx="3479800" cy="4058799"/>
          </a:xfrm>
        </p:spPr>
        <p:txBody>
          <a:bodyPr anchor="t">
            <a:normAutofit/>
          </a:bodyPr>
          <a:lstStyle>
            <a:lvl1pPr algn="l">
              <a:defRPr sz="36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pic>
        <p:nvPicPr>
          <p:cNvPr id="47" name="Picture 46" descr="Logo&#10;&#10;Description automatically generated">
            <a:extLst>
              <a:ext uri="{FF2B5EF4-FFF2-40B4-BE49-F238E27FC236}">
                <a16:creationId xmlns:a16="http://schemas.microsoft.com/office/drawing/2014/main" id="{DFF11049-BEF4-CC80-1BA1-7BCB6BD79F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8200" y="5798851"/>
            <a:ext cx="1088152" cy="61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4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8EAE876-DA82-D55F-2E08-913FBDACDF24}"/>
              </a:ext>
            </a:extLst>
          </p:cNvPr>
          <p:cNvSpPr/>
          <p:nvPr userDrawn="1"/>
        </p:nvSpPr>
        <p:spPr>
          <a:xfrm>
            <a:off x="2377701" y="2007569"/>
            <a:ext cx="3095447" cy="17107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8" name="Picture 27" descr="Shape, circle&#10;&#10;Description automatically generated">
            <a:extLst>
              <a:ext uri="{FF2B5EF4-FFF2-40B4-BE49-F238E27FC236}">
                <a16:creationId xmlns:a16="http://schemas.microsoft.com/office/drawing/2014/main" id="{E2508955-DB9B-E37C-0A08-F7878B3B62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7672" y="1055295"/>
            <a:ext cx="857668" cy="7364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682AB2-B53F-0B9F-485D-2E9DC41F2AED}"/>
              </a:ext>
            </a:extLst>
          </p:cNvPr>
          <p:cNvSpPr/>
          <p:nvPr userDrawn="1"/>
        </p:nvSpPr>
        <p:spPr>
          <a:xfrm>
            <a:off x="7362" y="0"/>
            <a:ext cx="12184638" cy="1797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302" y="416984"/>
            <a:ext cx="10232076" cy="1040755"/>
          </a:xfrm>
        </p:spPr>
        <p:txBody>
          <a:bodyPr anchor="t">
            <a:normAutofit/>
          </a:bodyPr>
          <a:lstStyle>
            <a:lvl1pPr algn="ctr">
              <a:defRPr sz="36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EC414-E408-241D-CDF4-64426748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D85B7687-9B4B-00AF-D7FF-ADC8E65942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0280" y="5806521"/>
            <a:ext cx="1127991" cy="634495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23EB9D0-D73C-6569-3901-F2F55CC592B0}"/>
              </a:ext>
            </a:extLst>
          </p:cNvPr>
          <p:cNvSpPr/>
          <p:nvPr userDrawn="1"/>
        </p:nvSpPr>
        <p:spPr>
          <a:xfrm>
            <a:off x="6605144" y="2007568"/>
            <a:ext cx="3095447" cy="17153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687E39F-2049-797B-21C9-0A218469BFD8}"/>
              </a:ext>
            </a:extLst>
          </p:cNvPr>
          <p:cNvSpPr/>
          <p:nvPr userDrawn="1"/>
        </p:nvSpPr>
        <p:spPr>
          <a:xfrm>
            <a:off x="2377701" y="4091908"/>
            <a:ext cx="3095447" cy="17107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7C9FDAA-7248-76B9-D99D-96C1D182C135}"/>
              </a:ext>
            </a:extLst>
          </p:cNvPr>
          <p:cNvSpPr/>
          <p:nvPr userDrawn="1"/>
        </p:nvSpPr>
        <p:spPr>
          <a:xfrm>
            <a:off x="6614976" y="4091908"/>
            <a:ext cx="3095447" cy="17107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248E92-A40F-2545-28B6-EE816A176AA1}"/>
              </a:ext>
            </a:extLst>
          </p:cNvPr>
          <p:cNvSpPr/>
          <p:nvPr userDrawn="1"/>
        </p:nvSpPr>
        <p:spPr>
          <a:xfrm>
            <a:off x="2584172" y="2118967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39C67E5-9120-59BD-916F-9F3863CA2C94}"/>
              </a:ext>
            </a:extLst>
          </p:cNvPr>
          <p:cNvSpPr/>
          <p:nvPr userDrawn="1"/>
        </p:nvSpPr>
        <p:spPr>
          <a:xfrm>
            <a:off x="6750306" y="2115295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A41E780-DA28-2038-AC30-284B83D117A6}"/>
              </a:ext>
            </a:extLst>
          </p:cNvPr>
          <p:cNvSpPr/>
          <p:nvPr userDrawn="1"/>
        </p:nvSpPr>
        <p:spPr>
          <a:xfrm>
            <a:off x="2585185" y="4189050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1C662D-769A-B0F0-4221-77DD5BCCCCD6}"/>
              </a:ext>
            </a:extLst>
          </p:cNvPr>
          <p:cNvSpPr/>
          <p:nvPr userDrawn="1"/>
        </p:nvSpPr>
        <p:spPr>
          <a:xfrm>
            <a:off x="6742217" y="4182841"/>
            <a:ext cx="440634" cy="440634"/>
          </a:xfrm>
          <a:prstGeom prst="ellipse">
            <a:avLst/>
          </a:prstGeom>
          <a:solidFill>
            <a:srgbClr val="80ED99">
              <a:alpha val="5192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7B4C49EE-4CF9-184D-697A-DF6E2CD00B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69968" y="2186156"/>
            <a:ext cx="1987704" cy="1352108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20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6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6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47988215-80A6-418E-0C54-F08A17237B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91394" y="2186156"/>
            <a:ext cx="2209404" cy="1352108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20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6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6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BDF0DAAF-F403-6B32-691E-CE767AF8B7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69968" y="4226990"/>
            <a:ext cx="2067954" cy="1418435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20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6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6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30938396-EF9F-70A6-9338-347317A9A3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1394" y="4226991"/>
            <a:ext cx="2209404" cy="1418434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sz="2000"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sz="1800"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sz="1600"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sz="1600"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78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Shape, circle&#10;&#10;Description automatically generated">
            <a:extLst>
              <a:ext uri="{FF2B5EF4-FFF2-40B4-BE49-F238E27FC236}">
                <a16:creationId xmlns:a16="http://schemas.microsoft.com/office/drawing/2014/main" id="{E2508955-DB9B-E37C-0A08-F7878B3B62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7672" y="1055295"/>
            <a:ext cx="857668" cy="7364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682AB2-B53F-0B9F-485D-2E9DC41F2AED}"/>
              </a:ext>
            </a:extLst>
          </p:cNvPr>
          <p:cNvSpPr/>
          <p:nvPr userDrawn="1"/>
        </p:nvSpPr>
        <p:spPr>
          <a:xfrm>
            <a:off x="7362" y="0"/>
            <a:ext cx="12184638" cy="1797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302" y="416984"/>
            <a:ext cx="10232076" cy="1040755"/>
          </a:xfrm>
        </p:spPr>
        <p:txBody>
          <a:bodyPr anchor="t">
            <a:normAutofit/>
          </a:bodyPr>
          <a:lstStyle>
            <a:lvl1pPr algn="ctr">
              <a:defRPr sz="36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EC414-E408-241D-CDF4-64426748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D85B7687-9B4B-00AF-D7FF-ADC8E65942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0280" y="5806521"/>
            <a:ext cx="1127991" cy="63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3EE6EB8-6975-4511-C49A-B726CA21DC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403" t="1023" r="30289"/>
          <a:stretch/>
        </p:blipFill>
        <p:spPr>
          <a:xfrm rot="16200000">
            <a:off x="-29816" y="29816"/>
            <a:ext cx="6858002" cy="67983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48705"/>
            <a:ext cx="3479800" cy="1642906"/>
          </a:xfrm>
        </p:spPr>
        <p:txBody>
          <a:bodyPr anchor="t">
            <a:normAutofit/>
          </a:bodyPr>
          <a:lstStyle>
            <a:lvl1pPr algn="l">
              <a:defRPr sz="36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D85B7687-9B4B-00AF-D7FF-ADC8E65942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0280" y="5806521"/>
            <a:ext cx="1127991" cy="634495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CC5E19-F87D-BDAA-DDD4-31C89651F7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3060700"/>
            <a:ext cx="3479800" cy="254859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picture containing text, monitor, television, screen&#10;&#10;Description automatically generated">
            <a:extLst>
              <a:ext uri="{FF2B5EF4-FFF2-40B4-BE49-F238E27FC236}">
                <a16:creationId xmlns:a16="http://schemas.microsoft.com/office/drawing/2014/main" id="{D83A68FA-8347-B4C7-6F88-96C56C2D59F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67200" y="263525"/>
            <a:ext cx="7772400" cy="58293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99E3BC7-BAFD-172A-FF57-EAC0CCBFE6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97513" y="1249363"/>
            <a:ext cx="5370512" cy="350996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53089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39EC484C-2C15-24E5-03B0-D7F21093C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613" r="35430" b="13141"/>
          <a:stretch/>
        </p:blipFill>
        <p:spPr>
          <a:xfrm rot="16200000">
            <a:off x="5385354" y="51351"/>
            <a:ext cx="6858003" cy="67552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9FEA67-0AE6-5908-F61C-914EF5149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6548" y="1322462"/>
            <a:ext cx="5379217" cy="903903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rgbClr val="80ED99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C47223C0-F803-EE9D-D94B-FB0D2F7A95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139" y="5772347"/>
            <a:ext cx="1039173" cy="5845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AAEF7-27B5-1603-5120-0E9CC70A35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06548" y="2463870"/>
            <a:ext cx="5403574" cy="90390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9583EB8-91D2-DFDC-342D-A544C22A7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06548" y="5034792"/>
            <a:ext cx="5403574" cy="90390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6E2FA32-BD6D-CA71-CC50-77128D1EBC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8687" y="2463871"/>
            <a:ext cx="4330148" cy="307166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AAEE29-283A-5F0D-047D-085BF43261B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0280" y="5806521"/>
            <a:ext cx="1127991" cy="634495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F6D1F1E-D4F5-3F2E-5C1F-1AC526FD2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9775" y="1322461"/>
            <a:ext cx="4349750" cy="903214"/>
          </a:xfrm>
        </p:spPr>
        <p:txBody>
          <a:bodyPr anchor="b"/>
          <a:lstStyle>
            <a:lvl1pPr marL="0" indent="0">
              <a:buNone/>
              <a:defRPr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b="1" i="0">
                <a:solidFill>
                  <a:srgbClr val="2B3F54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b="1" i="0">
                <a:solidFill>
                  <a:srgbClr val="2B3F54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b="1" i="0">
                <a:solidFill>
                  <a:srgbClr val="2B3F54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b="1" i="0">
                <a:solidFill>
                  <a:srgbClr val="2B3F54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479151B-1698-3ED0-8B5C-334EDB3FC0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07100" y="3893384"/>
            <a:ext cx="5402263" cy="914400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>
                <a:solidFill>
                  <a:srgbClr val="80ED99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b="1" i="0">
                <a:solidFill>
                  <a:srgbClr val="80ED99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b="1" i="0">
                <a:solidFill>
                  <a:srgbClr val="80ED99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b="1" i="0">
                <a:solidFill>
                  <a:srgbClr val="80ED99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b="1" i="0">
                <a:solidFill>
                  <a:srgbClr val="80ED99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8573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39EC484C-2C15-24E5-03B0-D7F21093C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6197" r="19375" b="12971"/>
          <a:stretch/>
        </p:blipFill>
        <p:spPr>
          <a:xfrm rot="16200000">
            <a:off x="2592982" y="-2844772"/>
            <a:ext cx="6937515" cy="1252103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C47223C0-F803-EE9D-D94B-FB0D2F7A95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8139" y="5772347"/>
            <a:ext cx="1039173" cy="584535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6E2FA32-BD6D-CA71-CC50-77128D1EBC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8687" y="2463871"/>
            <a:ext cx="4330148" cy="307166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D447524-DFAD-1745-E500-872D3BF15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13783" y="2463871"/>
            <a:ext cx="4330148" cy="307166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ABDA9DE-1C1A-6EF6-F4E5-DAADF9887D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9775" y="1484313"/>
            <a:ext cx="4441825" cy="808037"/>
          </a:xfrm>
        </p:spPr>
        <p:txBody>
          <a:bodyPr/>
          <a:lstStyle>
            <a:lvl1pPr marL="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FE7CDA35-988C-ED87-A38D-E39E0AB0F6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68366" y="1484313"/>
            <a:ext cx="4441825" cy="808037"/>
          </a:xfrm>
        </p:spPr>
        <p:txBody>
          <a:bodyPr/>
          <a:lstStyle>
            <a:lvl1pPr marL="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0979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28850-8866-3A15-8BD6-365F9A2C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C47223C0-F803-EE9D-D94B-FB0D2F7A95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8139" y="5772347"/>
            <a:ext cx="1039173" cy="584535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6E2FA32-BD6D-CA71-CC50-77128D1EBC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8687" y="2463871"/>
            <a:ext cx="4330148" cy="307166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AAEE29-283A-5F0D-047D-085BF43261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0280" y="5806521"/>
            <a:ext cx="1127991" cy="634495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E65E4BC-C5C7-B1F3-6703-550017CB6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27035" y="2463871"/>
            <a:ext cx="4330148" cy="307166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B04F6F4D-5FA5-639D-7170-DE54779FA4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9775" y="1484313"/>
            <a:ext cx="4441825" cy="808037"/>
          </a:xfrm>
        </p:spPr>
        <p:txBody>
          <a:bodyPr/>
          <a:lstStyle>
            <a:lvl1pPr marL="0" indent="0">
              <a:buNone/>
              <a:defRPr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D34C6E2-B220-C3CB-0B71-FB84192D3C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68366" y="1484313"/>
            <a:ext cx="4441825" cy="808037"/>
          </a:xfrm>
        </p:spPr>
        <p:txBody>
          <a:bodyPr/>
          <a:lstStyle>
            <a:lvl1pPr marL="0" indent="0">
              <a:buNone/>
              <a:defRPr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  <a:lvl2pPr marL="4572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2pPr>
            <a:lvl3pPr marL="9144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3pPr>
            <a:lvl4pPr marL="13716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4pPr>
            <a:lvl5pPr marL="1828800" indent="0">
              <a:buNone/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308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747EE-EBBE-3B2E-932A-FE2877CE4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02664-0412-9F9A-1A82-1FC7E18A3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3789C-BBA5-FBCD-6A3D-734BE40E2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CA08C6-AD82-ED47-9B09-57E961538B1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5A5C0-B43C-778E-3715-293EB62E6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585950"/>
            <a:ext cx="10515599" cy="1040755"/>
          </a:xfrm>
        </p:spPr>
        <p:txBody>
          <a:bodyPr anchor="t">
            <a:normAutofit/>
          </a:bodyPr>
          <a:lstStyle>
            <a:lvl1pPr algn="l">
              <a:defRPr sz="3600" b="1" i="0">
                <a:solidFill>
                  <a:srgbClr val="2B3F54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8AD7D9A-DB2B-7429-74BA-E91E07B42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8" y="1934817"/>
            <a:ext cx="10515599" cy="3879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8911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747EE-EBBE-3B2E-932A-FE2877CE4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AA1B-48C3-F54A-9408-8FB9852018C2}" type="datetimeFigureOut">
              <a:rPr lang="en-US" smtClean="0"/>
              <a:t>4/10/24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02664-0412-9F9A-1A82-1FC7E18A3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3789C-BBA5-FBCD-6A3D-734BE40E2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CA08C6-AD82-ED47-9B09-57E961538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34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7FE980-9F4C-1A85-2F80-F9C7E2FB5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EB5AD-0570-DD89-3367-1DF854AA6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C21FE-2E92-4D4A-14E0-D57ECA92E4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5917AA1B-48C3-F54A-9408-8FB9852018C2}" type="datetimeFigureOut">
              <a:rPr lang="en-US" smtClean="0"/>
              <a:pPr/>
              <a:t>4/10/24</a:t>
            </a:fld>
            <a:endParaRPr lang="en-US"/>
          </a:p>
        </p:txBody>
      </p:sp>
      <p:sp>
        <p:nvSpPr>
          <p:cNvPr id="5" name="MSIPCMContentMarking" descr="{&quot;HashCode&quot;:-1537927058,&quot;Placement&quot;:&quot;Footer&quot;,&quot;Top&quot;:519.343,&quot;Left&quot;:0.0,&quot;SlideWidth&quot;:960,&quot;SlideHeight&quot;:540}">
            <a:extLst>
              <a:ext uri="{FF2B5EF4-FFF2-40B4-BE49-F238E27FC236}">
                <a16:creationId xmlns:a16="http://schemas.microsoft.com/office/drawing/2014/main" id="{9FDA9849-28C1-4F5F-E69E-DC2BB8D77D57}"/>
              </a:ext>
            </a:extLst>
          </p:cNvPr>
          <p:cNvSpPr txBox="1"/>
          <p:nvPr userDrawn="1"/>
        </p:nvSpPr>
        <p:spPr>
          <a:xfrm>
            <a:off x="0" y="6595656"/>
            <a:ext cx="1351931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IE" sz="1000">
                <a:solidFill>
                  <a:srgbClr val="000000"/>
                </a:solidFill>
                <a:latin typeface="Calibri" panose="020F0502020204030204" pitchFamily="34" charset="0"/>
              </a:rPr>
              <a:t>Classified as General</a:t>
            </a:r>
            <a:endParaRPr lang="en-IE" sz="1000" err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591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8" r:id="rId2"/>
    <p:sldLayoutId id="2147483660" r:id="rId3"/>
    <p:sldLayoutId id="2147483662" r:id="rId4"/>
    <p:sldLayoutId id="2147483674" r:id="rId5"/>
    <p:sldLayoutId id="2147483669" r:id="rId6"/>
    <p:sldLayoutId id="2147483670" r:id="rId7"/>
    <p:sldLayoutId id="2147483675" r:id="rId8"/>
    <p:sldLayoutId id="2147483666" r:id="rId9"/>
    <p:sldLayoutId id="2147483676" r:id="rId10"/>
    <p:sldLayoutId id="2147483667" r:id="rId11"/>
    <p:sldLayoutId id="2147483671" r:id="rId12"/>
    <p:sldLayoutId id="2147483673" r:id="rId13"/>
    <p:sldLayoutId id="2147483672" r:id="rId14"/>
    <p:sldLayoutId id="2147483650" r:id="rId15"/>
    <p:sldLayoutId id="214748367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venir Book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4CA9F-6A54-61E5-512F-5A77E6F94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612" y="1830649"/>
            <a:ext cx="4398962" cy="1977523"/>
          </a:xfrm>
        </p:spPr>
        <p:txBody>
          <a:bodyPr>
            <a:noAutofit/>
          </a:bodyPr>
          <a:lstStyle/>
          <a:p>
            <a:r>
              <a:rPr lang="en-US" sz="4400" dirty="0">
                <a:latin typeface="+mn-lt"/>
              </a:rPr>
              <a:t>Impact Framework: Lessor Portfolios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B09D3E3-26B0-6E73-8959-EE7E80D271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102" b="2102"/>
          <a:stretch/>
        </p:blipFill>
        <p:spPr/>
      </p:pic>
    </p:spTree>
    <p:extLst>
      <p:ext uri="{BB962C8B-B14F-4D97-AF65-F5344CB8AC3E}">
        <p14:creationId xmlns:p14="http://schemas.microsoft.com/office/powerpoint/2010/main" val="3850354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35A32-1035-1DC4-06C1-804F4698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BBF9A52-A81F-C16A-31BE-50867DDAA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38DFDB9-0505-7F8C-4186-B75165FFC901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8350832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Impact Framework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7DD54D-5767-3F11-F9BA-A2DDD417FBD1}"/>
              </a:ext>
            </a:extLst>
          </p:cNvPr>
          <p:cNvSpPr txBox="1"/>
          <p:nvPr/>
        </p:nvSpPr>
        <p:spPr>
          <a:xfrm>
            <a:off x="407274" y="1044395"/>
            <a:ext cx="10166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rgbClr val="0C8D8F"/>
              </a:buClr>
            </a:pPr>
            <a:r>
              <a:rPr lang="en-US" dirty="0"/>
              <a:t>The Impact framework is used to evaluate airline reported emissions against passenger capacity metrics measured in Revenue Passenger Kilometers (RPK). The variance of these metrics against a baseline year is called “de-coupling’. Each year the level of decoupling can be scored against a pre-defined matrix.</a:t>
            </a:r>
          </a:p>
          <a:p>
            <a:pPr marL="285750" indent="-285750" algn="l">
              <a:buClr>
                <a:srgbClr val="0C8D8F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1FFD94-165C-D020-FFB6-5387BE6E4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74" y="2244724"/>
            <a:ext cx="7772400" cy="3551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24D545-84B3-A300-1153-3AE02011D243}"/>
              </a:ext>
            </a:extLst>
          </p:cNvPr>
          <p:cNvSpPr txBox="1"/>
          <p:nvPr/>
        </p:nvSpPr>
        <p:spPr>
          <a:xfrm>
            <a:off x="1949667" y="4220430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A0C92-AA8C-4ED0-B81E-DA64824872F9}"/>
              </a:ext>
            </a:extLst>
          </p:cNvPr>
          <p:cNvSpPr txBox="1"/>
          <p:nvPr/>
        </p:nvSpPr>
        <p:spPr>
          <a:xfrm>
            <a:off x="1313791" y="487732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7D1D34-BE87-D823-4F32-C0948BDD46ED}"/>
              </a:ext>
            </a:extLst>
          </p:cNvPr>
          <p:cNvSpPr txBox="1"/>
          <p:nvPr/>
        </p:nvSpPr>
        <p:spPr>
          <a:xfrm>
            <a:off x="2632840" y="3547767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5D4211-2BE3-4795-7DE5-E11BBE95043F}"/>
              </a:ext>
            </a:extLst>
          </p:cNvPr>
          <p:cNvSpPr txBox="1"/>
          <p:nvPr/>
        </p:nvSpPr>
        <p:spPr>
          <a:xfrm>
            <a:off x="3273971" y="288846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A323BE-DE6A-254F-9DAE-F58AC92E1430}"/>
              </a:ext>
            </a:extLst>
          </p:cNvPr>
          <p:cNvSpPr txBox="1"/>
          <p:nvPr/>
        </p:nvSpPr>
        <p:spPr>
          <a:xfrm>
            <a:off x="1949666" y="487732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55CB83-5C3B-43B0-2011-5E414B52BB88}"/>
              </a:ext>
            </a:extLst>
          </p:cNvPr>
          <p:cNvSpPr txBox="1"/>
          <p:nvPr/>
        </p:nvSpPr>
        <p:spPr>
          <a:xfrm>
            <a:off x="3231928" y="354189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39E340-D050-3DCC-0EC9-4F6E4C04B8CA}"/>
              </a:ext>
            </a:extLst>
          </p:cNvPr>
          <p:cNvSpPr txBox="1"/>
          <p:nvPr/>
        </p:nvSpPr>
        <p:spPr>
          <a:xfrm>
            <a:off x="2632839" y="288846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-1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F4BAAF-83F1-F0D9-A395-D4E29BFF822F}"/>
              </a:ext>
            </a:extLst>
          </p:cNvPr>
          <p:cNvSpPr txBox="1"/>
          <p:nvPr/>
        </p:nvSpPr>
        <p:spPr>
          <a:xfrm>
            <a:off x="1907623" y="291832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2052E3-FD2F-BF10-F5DC-7F0EB77DD918}"/>
              </a:ext>
            </a:extLst>
          </p:cNvPr>
          <p:cNvSpPr txBox="1"/>
          <p:nvPr/>
        </p:nvSpPr>
        <p:spPr>
          <a:xfrm>
            <a:off x="1266491" y="291832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-3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16894E-2EB2-5FFD-B077-0E2F89EA7041}"/>
              </a:ext>
            </a:extLst>
          </p:cNvPr>
          <p:cNvSpPr txBox="1"/>
          <p:nvPr/>
        </p:nvSpPr>
        <p:spPr>
          <a:xfrm>
            <a:off x="1262554" y="354189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-2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495A29-EAD8-28A1-D476-63591378873F}"/>
              </a:ext>
            </a:extLst>
          </p:cNvPr>
          <p:cNvSpPr txBox="1"/>
          <p:nvPr/>
        </p:nvSpPr>
        <p:spPr>
          <a:xfrm>
            <a:off x="1900402" y="3546534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-1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027853-61CD-30AE-5F65-32D44C6F8502}"/>
              </a:ext>
            </a:extLst>
          </p:cNvPr>
          <p:cNvSpPr txBox="1"/>
          <p:nvPr/>
        </p:nvSpPr>
        <p:spPr>
          <a:xfrm>
            <a:off x="1303278" y="4231855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-1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E00438-F3F9-9A44-77FE-A9A01411E25E}"/>
              </a:ext>
            </a:extLst>
          </p:cNvPr>
          <p:cNvSpPr txBox="1"/>
          <p:nvPr/>
        </p:nvSpPr>
        <p:spPr>
          <a:xfrm>
            <a:off x="2632838" y="4207068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venir Book" panose="02000503020000020003" pitchFamily="2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CEACEB-FF8D-E8D6-4A01-A2751815A5F3}"/>
              </a:ext>
            </a:extLst>
          </p:cNvPr>
          <p:cNvSpPr txBox="1"/>
          <p:nvPr/>
        </p:nvSpPr>
        <p:spPr>
          <a:xfrm>
            <a:off x="2632838" y="487732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venir Book" panose="02000503020000020003" pitchFamily="2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5FF7E2-6FAD-2A66-18AF-1313528503AA}"/>
              </a:ext>
            </a:extLst>
          </p:cNvPr>
          <p:cNvSpPr txBox="1"/>
          <p:nvPr/>
        </p:nvSpPr>
        <p:spPr>
          <a:xfrm>
            <a:off x="3231929" y="4207068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venir Book" panose="02000503020000020003" pitchFamily="2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786FDA-963A-0A3E-E1BB-9BDE47645F61}"/>
              </a:ext>
            </a:extLst>
          </p:cNvPr>
          <p:cNvSpPr txBox="1"/>
          <p:nvPr/>
        </p:nvSpPr>
        <p:spPr>
          <a:xfrm>
            <a:off x="3231928" y="4877326"/>
            <a:ext cx="5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venir Book" panose="02000503020000020003" pitchFamily="2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D79854-D33A-7F14-F463-DD54A69C2B13}"/>
              </a:ext>
            </a:extLst>
          </p:cNvPr>
          <p:cNvSpPr txBox="1"/>
          <p:nvPr/>
        </p:nvSpPr>
        <p:spPr>
          <a:xfrm>
            <a:off x="8610601" y="2618566"/>
            <a:ext cx="31741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E" b="1" dirty="0">
                <a:solidFill>
                  <a:srgbClr val="0C8D8F"/>
                </a:solidFill>
                <a:highlight>
                  <a:srgbClr val="FFFFFF"/>
                </a:highlight>
              </a:rPr>
              <a:t>Relative decoupling</a:t>
            </a:r>
          </a:p>
          <a:p>
            <a:pPr algn="l"/>
            <a:r>
              <a:rPr lang="en-IE" dirty="0">
                <a:solidFill>
                  <a:srgbClr val="000000"/>
                </a:solidFill>
                <a:highlight>
                  <a:srgbClr val="FFFFFF"/>
                </a:highlight>
              </a:rPr>
              <a:t>Whether</a:t>
            </a:r>
            <a:r>
              <a:rPr lang="en-IE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 total emissions are growing slower than their associated capacity</a:t>
            </a:r>
          </a:p>
          <a:p>
            <a:pPr algn="l"/>
            <a:endParaRPr lang="en-IE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algn="l"/>
            <a:r>
              <a:rPr lang="en-IE" b="1" i="0" dirty="0">
                <a:solidFill>
                  <a:srgbClr val="0C8D8F"/>
                </a:solidFill>
                <a:effectLst/>
                <a:highlight>
                  <a:srgbClr val="FFFFFF"/>
                </a:highlight>
              </a:rPr>
              <a:t>Absolute decoupling</a:t>
            </a:r>
          </a:p>
          <a:p>
            <a:pPr algn="l"/>
            <a:r>
              <a:rPr lang="en-IE" dirty="0">
                <a:solidFill>
                  <a:srgbClr val="000000"/>
                </a:solidFill>
                <a:highlight>
                  <a:srgbClr val="FFFFFF"/>
                </a:highlight>
              </a:rPr>
              <a:t>Whether total </a:t>
            </a:r>
            <a:r>
              <a:rPr lang="en-IE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emissions are declining as capacity grows </a:t>
            </a:r>
          </a:p>
          <a:p>
            <a:pPr algn="l"/>
            <a:r>
              <a:rPr lang="en-IE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(the ultimate objective).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2723553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35A32-1035-1DC4-06C1-804F4698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BBF9A52-A81F-C16A-31BE-50867DDAA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8B1992-CF4A-1F25-C4EF-C08C661702D9}"/>
              </a:ext>
            </a:extLst>
          </p:cNvPr>
          <p:cNvSpPr/>
          <p:nvPr/>
        </p:nvSpPr>
        <p:spPr>
          <a:xfrm>
            <a:off x="3108960" y="374904"/>
            <a:ext cx="5568696" cy="886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38DFDB9-0505-7F8C-4186-B75165FFC901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6327913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AerCap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6AB603-B0AF-6FD4-E011-A5373A68C6A1}"/>
              </a:ext>
            </a:extLst>
          </p:cNvPr>
          <p:cNvSpPr/>
          <p:nvPr/>
        </p:nvSpPr>
        <p:spPr>
          <a:xfrm>
            <a:off x="3209544" y="1435608"/>
            <a:ext cx="2587752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36AAE0-05D8-A295-47A4-6D474AE2D113}"/>
              </a:ext>
            </a:extLst>
          </p:cNvPr>
          <p:cNvSpPr/>
          <p:nvPr/>
        </p:nvSpPr>
        <p:spPr>
          <a:xfrm>
            <a:off x="329459" y="1528567"/>
            <a:ext cx="3241771" cy="3984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r>
              <a:rPr lang="en-IE" sz="1600" dirty="0">
                <a:solidFill>
                  <a:schemeClr val="tx1"/>
                </a:solidFill>
              </a:rPr>
              <a:t>2020 &amp; 2021 saw significant, but relatively consistent falls in both absolute CO2 and passengers carried as a result of Covid. 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r>
              <a:rPr lang="en-IE" sz="1600" dirty="0">
                <a:solidFill>
                  <a:schemeClr val="tx1"/>
                </a:solidFill>
              </a:rPr>
              <a:t>A milestone score of -2 assigned in 2022 due to the larger fall in RPK vs Absolute CO2.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r>
              <a:rPr lang="en-IE" sz="1600" dirty="0">
                <a:solidFill>
                  <a:schemeClr val="tx1"/>
                </a:solidFill>
              </a:rPr>
              <a:t>Positive decoupling achieved in 2023 where growth in RPK was higher than growth in absolute emissions, however the decoupling value not large enough to apply a Score of 1.</a:t>
            </a:r>
          </a:p>
          <a:p>
            <a:pPr algn="ctr"/>
            <a:endParaRPr lang="en-IE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E4B7097-6719-41F9-E813-4541D6893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049699"/>
              </p:ext>
            </p:extLst>
          </p:nvPr>
        </p:nvGraphicFramePr>
        <p:xfrm>
          <a:off x="3938961" y="1172617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0926">
                  <a:extLst>
                    <a:ext uri="{9D8B030D-6E8A-4147-A177-3AD203B41FA5}">
                      <a16:colId xmlns:a16="http://schemas.microsoft.com/office/drawing/2014/main" val="2710636037"/>
                    </a:ext>
                  </a:extLst>
                </a:gridCol>
                <a:gridCol w="1570617">
                  <a:extLst>
                    <a:ext uri="{9D8B030D-6E8A-4147-A177-3AD203B41FA5}">
                      <a16:colId xmlns:a16="http://schemas.microsoft.com/office/drawing/2014/main" val="24625583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731843554"/>
                    </a:ext>
                  </a:extLst>
                </a:gridCol>
                <a:gridCol w="1587817">
                  <a:extLst>
                    <a:ext uri="{9D8B030D-6E8A-4147-A177-3AD203B41FA5}">
                      <a16:colId xmlns:a16="http://schemas.microsoft.com/office/drawing/2014/main" val="2704843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8996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2020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2021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2022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2023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3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Absolute CO2 %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-22.93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38.35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RPK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-61.43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-53.07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-38.73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41.39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24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0549EDF-4DC2-8D5F-0B02-978C2EAC5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494" y="2820845"/>
            <a:ext cx="8146933" cy="334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2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01D09-DE25-B302-F9EA-974781260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0BB5F54-BFA2-9CA3-91EC-D45FC50C0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65DB8D-09FB-8426-9704-A83356FA4110}"/>
              </a:ext>
            </a:extLst>
          </p:cNvPr>
          <p:cNvSpPr/>
          <p:nvPr/>
        </p:nvSpPr>
        <p:spPr>
          <a:xfrm>
            <a:off x="3108960" y="374904"/>
            <a:ext cx="5568696" cy="886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07147CD6-0C93-C3F6-8AD8-1F95CA693CDE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6327913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Avolon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5FE49C-299D-CF16-7373-9F183760539F}"/>
              </a:ext>
            </a:extLst>
          </p:cNvPr>
          <p:cNvSpPr/>
          <p:nvPr/>
        </p:nvSpPr>
        <p:spPr>
          <a:xfrm>
            <a:off x="3209544" y="1435608"/>
            <a:ext cx="2587752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76ED54-B7BF-6BC3-152E-BBAB00409BCF}"/>
              </a:ext>
            </a:extLst>
          </p:cNvPr>
          <p:cNvSpPr/>
          <p:nvPr/>
        </p:nvSpPr>
        <p:spPr>
          <a:xfrm>
            <a:off x="329459" y="1528567"/>
            <a:ext cx="3241771" cy="3984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r>
              <a:rPr lang="en-IE" sz="1600" dirty="0">
                <a:solidFill>
                  <a:schemeClr val="tx1"/>
                </a:solidFill>
              </a:rPr>
              <a:t>2020 &amp; 2021 saw significant, but relatively consistent falls in both absolute CO2 and passengers carried as a result of Covid. 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r>
              <a:rPr lang="en-IE" sz="1600" dirty="0">
                <a:solidFill>
                  <a:schemeClr val="tx1"/>
                </a:solidFill>
              </a:rPr>
              <a:t>A milestone score of -1 assigned in 2022 due to the larger fall in passengers carried vs Absolute CO2 against benchmark year of 2019.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r>
              <a:rPr lang="en-IE" sz="1600" dirty="0">
                <a:solidFill>
                  <a:schemeClr val="tx1"/>
                </a:solidFill>
              </a:rPr>
              <a:t>Positive decoupling achieved in 2023 where growth in RPK was higher than growth in absolute emissions, which is reflected in a score of 1.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algn="ctr"/>
            <a:endParaRPr lang="en-IE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73377A-46D1-0A36-3847-15913204A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359741"/>
              </p:ext>
            </p:extLst>
          </p:nvPr>
        </p:nvGraphicFramePr>
        <p:xfrm>
          <a:off x="3938961" y="1172617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0926">
                  <a:extLst>
                    <a:ext uri="{9D8B030D-6E8A-4147-A177-3AD203B41FA5}">
                      <a16:colId xmlns:a16="http://schemas.microsoft.com/office/drawing/2014/main" val="2710636037"/>
                    </a:ext>
                  </a:extLst>
                </a:gridCol>
                <a:gridCol w="1570617">
                  <a:extLst>
                    <a:ext uri="{9D8B030D-6E8A-4147-A177-3AD203B41FA5}">
                      <a16:colId xmlns:a16="http://schemas.microsoft.com/office/drawing/2014/main" val="24625583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731843554"/>
                    </a:ext>
                  </a:extLst>
                </a:gridCol>
                <a:gridCol w="1587817">
                  <a:extLst>
                    <a:ext uri="{9D8B030D-6E8A-4147-A177-3AD203B41FA5}">
                      <a16:colId xmlns:a16="http://schemas.microsoft.com/office/drawing/2014/main" val="2704843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8996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2020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2021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2022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2023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3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Absolute CO2 %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-52.18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-42.56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-6.72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11.50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RPK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-63.03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-54.45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23.76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24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8BC243A-F0B2-8896-C014-02924DB58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960" y="2468219"/>
            <a:ext cx="8129613" cy="336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0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01706-32BC-0C2E-3FB4-8CC296BC5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EF8997-367A-34DE-4C06-78209434A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19366F-74D5-F6E0-4E2A-BED69E48B38A}"/>
              </a:ext>
            </a:extLst>
          </p:cNvPr>
          <p:cNvSpPr/>
          <p:nvPr/>
        </p:nvSpPr>
        <p:spPr>
          <a:xfrm>
            <a:off x="3108960" y="374904"/>
            <a:ext cx="5568696" cy="886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AA03070-A26B-D6D1-E1FC-E97F7E5AA5C8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6327913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Jackson Square Aviation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8A989-27E6-F8AE-06EA-6CB1102FA8FE}"/>
              </a:ext>
            </a:extLst>
          </p:cNvPr>
          <p:cNvSpPr/>
          <p:nvPr/>
        </p:nvSpPr>
        <p:spPr>
          <a:xfrm>
            <a:off x="3209544" y="1435608"/>
            <a:ext cx="2587752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69943E-EC55-E4A7-3CEB-240CBFA9E479}"/>
              </a:ext>
            </a:extLst>
          </p:cNvPr>
          <p:cNvSpPr/>
          <p:nvPr/>
        </p:nvSpPr>
        <p:spPr>
          <a:xfrm>
            <a:off x="329459" y="1885183"/>
            <a:ext cx="3241771" cy="3984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r>
              <a:rPr lang="en-IE" sz="1600" dirty="0">
                <a:solidFill>
                  <a:schemeClr val="tx1"/>
                </a:solidFill>
              </a:rPr>
              <a:t>2020 saw significant, but relatively consistent falls in both absolute CO2 and passengers carried as a result of Covid. 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r>
              <a:rPr lang="en-IE" sz="1600" dirty="0">
                <a:solidFill>
                  <a:schemeClr val="tx1"/>
                </a:solidFill>
              </a:rPr>
              <a:t>A milestone score of -1 assigned in 2021 due to larger fall in passengers carried vs reduction in CO2 to 2019 baseline year.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r>
              <a:rPr lang="en-IE" sz="1600" dirty="0">
                <a:solidFill>
                  <a:schemeClr val="tx1"/>
                </a:solidFill>
              </a:rPr>
              <a:t>Positive decoupling achieved in 2023 where growth in RPK was higher than growth in absolute emissions, however the Impact score remained at zero.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</a:pPr>
            <a:endParaRPr lang="en-IE" sz="1600" dirty="0">
              <a:solidFill>
                <a:schemeClr val="tx1"/>
              </a:solidFill>
            </a:endParaRPr>
          </a:p>
          <a:p>
            <a:pPr algn="ctr"/>
            <a:endParaRPr lang="en-IE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09849B4-8C49-B353-F7BD-3F0956660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079523"/>
              </p:ext>
            </p:extLst>
          </p:nvPr>
        </p:nvGraphicFramePr>
        <p:xfrm>
          <a:off x="3938961" y="1172617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0926">
                  <a:extLst>
                    <a:ext uri="{9D8B030D-6E8A-4147-A177-3AD203B41FA5}">
                      <a16:colId xmlns:a16="http://schemas.microsoft.com/office/drawing/2014/main" val="2710636037"/>
                    </a:ext>
                  </a:extLst>
                </a:gridCol>
                <a:gridCol w="1570617">
                  <a:extLst>
                    <a:ext uri="{9D8B030D-6E8A-4147-A177-3AD203B41FA5}">
                      <a16:colId xmlns:a16="http://schemas.microsoft.com/office/drawing/2014/main" val="24625583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731843554"/>
                    </a:ext>
                  </a:extLst>
                </a:gridCol>
                <a:gridCol w="1587817">
                  <a:extLst>
                    <a:ext uri="{9D8B030D-6E8A-4147-A177-3AD203B41FA5}">
                      <a16:colId xmlns:a16="http://schemas.microsoft.com/office/drawing/2014/main" val="2704843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8996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2020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2021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2022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2023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3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Absolute CO2 %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-48.09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-28.88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15.22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31.85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RPK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-58.81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-42.19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-3.90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38.07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24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1FFD3AB-C59E-30BE-3C6C-192D76009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605" y="2657620"/>
            <a:ext cx="8294395" cy="341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55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01706-32BC-0C2E-3FB4-8CC296BC5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EF8997-367A-34DE-4C06-78209434A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19366F-74D5-F6E0-4E2A-BED69E48B38A}"/>
              </a:ext>
            </a:extLst>
          </p:cNvPr>
          <p:cNvSpPr/>
          <p:nvPr/>
        </p:nvSpPr>
        <p:spPr>
          <a:xfrm>
            <a:off x="3108960" y="374904"/>
            <a:ext cx="5568696" cy="886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AA03070-A26B-D6D1-E1FC-E97F7E5AA5C8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6327913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Aviation Capital Group</a:t>
            </a:r>
          </a:p>
          <a:p>
            <a:endParaRPr lang="en-I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8A989-27E6-F8AE-06EA-6CB1102FA8FE}"/>
              </a:ext>
            </a:extLst>
          </p:cNvPr>
          <p:cNvSpPr/>
          <p:nvPr/>
        </p:nvSpPr>
        <p:spPr>
          <a:xfrm>
            <a:off x="3209544" y="1435608"/>
            <a:ext cx="2587752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09849B4-8C49-B353-F7BD-3F0956660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827934"/>
              </p:ext>
            </p:extLst>
          </p:nvPr>
        </p:nvGraphicFramePr>
        <p:xfrm>
          <a:off x="2209800" y="1069641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0926">
                  <a:extLst>
                    <a:ext uri="{9D8B030D-6E8A-4147-A177-3AD203B41FA5}">
                      <a16:colId xmlns:a16="http://schemas.microsoft.com/office/drawing/2014/main" val="2710636037"/>
                    </a:ext>
                  </a:extLst>
                </a:gridCol>
                <a:gridCol w="1570617">
                  <a:extLst>
                    <a:ext uri="{9D8B030D-6E8A-4147-A177-3AD203B41FA5}">
                      <a16:colId xmlns:a16="http://schemas.microsoft.com/office/drawing/2014/main" val="24625583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731843554"/>
                    </a:ext>
                  </a:extLst>
                </a:gridCol>
                <a:gridCol w="1587817">
                  <a:extLst>
                    <a:ext uri="{9D8B030D-6E8A-4147-A177-3AD203B41FA5}">
                      <a16:colId xmlns:a16="http://schemas.microsoft.com/office/drawing/2014/main" val="2704843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8996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2020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2021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2022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2023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3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Absolute CO2 %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-46.47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-30.05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-1.79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28.25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RPK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-57.41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-43.63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-14.46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40.50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244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6A89F55-FE44-263B-4D27-7FCF2C007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355896"/>
            <a:ext cx="8130310" cy="329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85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01706-32BC-0C2E-3FB4-8CC296BC5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EF8997-367A-34DE-4C06-78209434A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19366F-74D5-F6E0-4E2A-BED69E48B38A}"/>
              </a:ext>
            </a:extLst>
          </p:cNvPr>
          <p:cNvSpPr/>
          <p:nvPr/>
        </p:nvSpPr>
        <p:spPr>
          <a:xfrm>
            <a:off x="3108960" y="374904"/>
            <a:ext cx="5568696" cy="886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AA03070-A26B-D6D1-E1FC-E97F7E5AA5C8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6327913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SMBC AC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8A989-27E6-F8AE-06EA-6CB1102FA8FE}"/>
              </a:ext>
            </a:extLst>
          </p:cNvPr>
          <p:cNvSpPr/>
          <p:nvPr/>
        </p:nvSpPr>
        <p:spPr>
          <a:xfrm>
            <a:off x="3209544" y="1435608"/>
            <a:ext cx="2587752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09849B4-8C49-B353-F7BD-3F0956660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433566"/>
              </p:ext>
            </p:extLst>
          </p:nvPr>
        </p:nvGraphicFramePr>
        <p:xfrm>
          <a:off x="2209800" y="1069641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0926">
                  <a:extLst>
                    <a:ext uri="{9D8B030D-6E8A-4147-A177-3AD203B41FA5}">
                      <a16:colId xmlns:a16="http://schemas.microsoft.com/office/drawing/2014/main" val="2710636037"/>
                    </a:ext>
                  </a:extLst>
                </a:gridCol>
                <a:gridCol w="1570617">
                  <a:extLst>
                    <a:ext uri="{9D8B030D-6E8A-4147-A177-3AD203B41FA5}">
                      <a16:colId xmlns:a16="http://schemas.microsoft.com/office/drawing/2014/main" val="24625583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731843554"/>
                    </a:ext>
                  </a:extLst>
                </a:gridCol>
                <a:gridCol w="1587817">
                  <a:extLst>
                    <a:ext uri="{9D8B030D-6E8A-4147-A177-3AD203B41FA5}">
                      <a16:colId xmlns:a16="http://schemas.microsoft.com/office/drawing/2014/main" val="2704843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8996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2020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2021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2022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2023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3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Absolute CO2 %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-45.07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-20.24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15.17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76.50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RPK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-55.76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-33.98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90.05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24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D777002-8E8D-CF6D-7033-3A19D2397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355897"/>
            <a:ext cx="8134342" cy="3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87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01706-32BC-0C2E-3FB4-8CC296BC5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EF8997-367A-34DE-4C06-78209434A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19366F-74D5-F6E0-4E2A-BED69E48B38A}"/>
              </a:ext>
            </a:extLst>
          </p:cNvPr>
          <p:cNvSpPr/>
          <p:nvPr/>
        </p:nvSpPr>
        <p:spPr>
          <a:xfrm>
            <a:off x="3108960" y="374904"/>
            <a:ext cx="5568696" cy="886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AA03070-A26B-D6D1-E1FC-E97F7E5AA5C8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6327913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 err="1">
                <a:latin typeface="Calibri" panose="020F0502020204030204" pitchFamily="34" charset="0"/>
                <a:cs typeface="Calibri" panose="020F0502020204030204" pitchFamily="34" charset="0"/>
              </a:rPr>
              <a:t>Orix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 Aviation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8A989-27E6-F8AE-06EA-6CB1102FA8FE}"/>
              </a:ext>
            </a:extLst>
          </p:cNvPr>
          <p:cNvSpPr/>
          <p:nvPr/>
        </p:nvSpPr>
        <p:spPr>
          <a:xfrm>
            <a:off x="3209544" y="1435608"/>
            <a:ext cx="2587752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09849B4-8C49-B353-F7BD-3F0956660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186834"/>
              </p:ext>
            </p:extLst>
          </p:nvPr>
        </p:nvGraphicFramePr>
        <p:xfrm>
          <a:off x="2209800" y="1069641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0926">
                  <a:extLst>
                    <a:ext uri="{9D8B030D-6E8A-4147-A177-3AD203B41FA5}">
                      <a16:colId xmlns:a16="http://schemas.microsoft.com/office/drawing/2014/main" val="2710636037"/>
                    </a:ext>
                  </a:extLst>
                </a:gridCol>
                <a:gridCol w="1570617">
                  <a:extLst>
                    <a:ext uri="{9D8B030D-6E8A-4147-A177-3AD203B41FA5}">
                      <a16:colId xmlns:a16="http://schemas.microsoft.com/office/drawing/2014/main" val="24625583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731843554"/>
                    </a:ext>
                  </a:extLst>
                </a:gridCol>
                <a:gridCol w="1587817">
                  <a:extLst>
                    <a:ext uri="{9D8B030D-6E8A-4147-A177-3AD203B41FA5}">
                      <a16:colId xmlns:a16="http://schemas.microsoft.com/office/drawing/2014/main" val="2704843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8996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2020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2021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2022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2023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3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Absolute CO2 %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-50.84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-30.49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-9.47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-2.93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RPK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-63.47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-46.44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-27.36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5.26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244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B67245B-C0F6-4C81-43BF-268749CD3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799" y="2254609"/>
            <a:ext cx="8135753" cy="331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3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01706-32BC-0C2E-3FB4-8CC296BC5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EF8997-367A-34DE-4C06-78209434A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19366F-74D5-F6E0-4E2A-BED69E48B38A}"/>
              </a:ext>
            </a:extLst>
          </p:cNvPr>
          <p:cNvSpPr/>
          <p:nvPr/>
        </p:nvSpPr>
        <p:spPr>
          <a:xfrm>
            <a:off x="3108960" y="374904"/>
            <a:ext cx="5568696" cy="886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AA03070-A26B-D6D1-E1FC-E97F7E5AA5C8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6327913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CALC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8A989-27E6-F8AE-06EA-6CB1102FA8FE}"/>
              </a:ext>
            </a:extLst>
          </p:cNvPr>
          <p:cNvSpPr/>
          <p:nvPr/>
        </p:nvSpPr>
        <p:spPr>
          <a:xfrm>
            <a:off x="3209544" y="1435608"/>
            <a:ext cx="2587752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09849B4-8C49-B353-F7BD-3F0956660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596664"/>
              </p:ext>
            </p:extLst>
          </p:nvPr>
        </p:nvGraphicFramePr>
        <p:xfrm>
          <a:off x="2209800" y="1069641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0926">
                  <a:extLst>
                    <a:ext uri="{9D8B030D-6E8A-4147-A177-3AD203B41FA5}">
                      <a16:colId xmlns:a16="http://schemas.microsoft.com/office/drawing/2014/main" val="2710636037"/>
                    </a:ext>
                  </a:extLst>
                </a:gridCol>
                <a:gridCol w="1570617">
                  <a:extLst>
                    <a:ext uri="{9D8B030D-6E8A-4147-A177-3AD203B41FA5}">
                      <a16:colId xmlns:a16="http://schemas.microsoft.com/office/drawing/2014/main" val="24625583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731843554"/>
                    </a:ext>
                  </a:extLst>
                </a:gridCol>
                <a:gridCol w="1587817">
                  <a:extLst>
                    <a:ext uri="{9D8B030D-6E8A-4147-A177-3AD203B41FA5}">
                      <a16:colId xmlns:a16="http://schemas.microsoft.com/office/drawing/2014/main" val="2704843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8996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2020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2021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2022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2023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3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Absolute CO2 %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-26.37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-15.29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-8.43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29.65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RPK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-44.38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-34.42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-23.66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34.69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24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502D38C-288D-A4B3-A5BB-976757108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799" y="2355897"/>
            <a:ext cx="8045949" cy="335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02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01706-32BC-0C2E-3FB4-8CC296BC5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EF8997-367A-34DE-4C06-78209434A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19366F-74D5-F6E0-4E2A-BED69E48B38A}"/>
              </a:ext>
            </a:extLst>
          </p:cNvPr>
          <p:cNvSpPr/>
          <p:nvPr/>
        </p:nvSpPr>
        <p:spPr>
          <a:xfrm>
            <a:off x="3108960" y="374904"/>
            <a:ext cx="5568696" cy="886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AA03070-A26B-D6D1-E1FC-E97F7E5AA5C8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6327913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DAE Capital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8A989-27E6-F8AE-06EA-6CB1102FA8FE}"/>
              </a:ext>
            </a:extLst>
          </p:cNvPr>
          <p:cNvSpPr/>
          <p:nvPr/>
        </p:nvSpPr>
        <p:spPr>
          <a:xfrm>
            <a:off x="3209544" y="1435608"/>
            <a:ext cx="2587752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09849B4-8C49-B353-F7BD-3F0956660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200929"/>
              </p:ext>
            </p:extLst>
          </p:nvPr>
        </p:nvGraphicFramePr>
        <p:xfrm>
          <a:off x="2209800" y="1069641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0926">
                  <a:extLst>
                    <a:ext uri="{9D8B030D-6E8A-4147-A177-3AD203B41FA5}">
                      <a16:colId xmlns:a16="http://schemas.microsoft.com/office/drawing/2014/main" val="2710636037"/>
                    </a:ext>
                  </a:extLst>
                </a:gridCol>
                <a:gridCol w="1570617">
                  <a:extLst>
                    <a:ext uri="{9D8B030D-6E8A-4147-A177-3AD203B41FA5}">
                      <a16:colId xmlns:a16="http://schemas.microsoft.com/office/drawing/2014/main" val="24625583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731843554"/>
                    </a:ext>
                  </a:extLst>
                </a:gridCol>
                <a:gridCol w="1587817">
                  <a:extLst>
                    <a:ext uri="{9D8B030D-6E8A-4147-A177-3AD203B41FA5}">
                      <a16:colId xmlns:a16="http://schemas.microsoft.com/office/drawing/2014/main" val="2704843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8996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2020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2021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2022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2023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3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Absolute CO2 %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-56.97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-43.68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-8.62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16.59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RPK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-66.41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-53.71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-23.87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24.68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24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0D796B1-C120-7473-F36D-1BA117FE1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355897"/>
            <a:ext cx="8128000" cy="33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51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01706-32BC-0C2E-3FB4-8CC296BC5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EF8997-367A-34DE-4C06-78209434A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5431" y="374904"/>
            <a:ext cx="478775" cy="544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19366F-74D5-F6E0-4E2A-BED69E48B38A}"/>
              </a:ext>
            </a:extLst>
          </p:cNvPr>
          <p:cNvSpPr/>
          <p:nvPr/>
        </p:nvSpPr>
        <p:spPr>
          <a:xfrm>
            <a:off x="3108960" y="374904"/>
            <a:ext cx="5568696" cy="886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AA03070-A26B-D6D1-E1FC-E97F7E5AA5C8}"/>
              </a:ext>
            </a:extLst>
          </p:cNvPr>
          <p:cNvSpPr txBox="1">
            <a:spLocks/>
          </p:cNvSpPr>
          <p:nvPr/>
        </p:nvSpPr>
        <p:spPr>
          <a:xfrm>
            <a:off x="407274" y="374904"/>
            <a:ext cx="6327913" cy="80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2B3F54"/>
                </a:solidFill>
                <a:latin typeface="Avenir Black" panose="02000503020000020003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venir Blac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 err="1">
                <a:latin typeface="Calibri" panose="020F0502020204030204" pitchFamily="34" charset="0"/>
                <a:cs typeface="Calibri" panose="020F0502020204030204" pitchFamily="34" charset="0"/>
              </a:rPr>
              <a:t>Aircastle</a:t>
            </a:r>
            <a:endParaRPr lang="en-I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8A989-27E6-F8AE-06EA-6CB1102FA8FE}"/>
              </a:ext>
            </a:extLst>
          </p:cNvPr>
          <p:cNvSpPr/>
          <p:nvPr/>
        </p:nvSpPr>
        <p:spPr>
          <a:xfrm>
            <a:off x="3209544" y="1435608"/>
            <a:ext cx="2587752" cy="128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09849B4-8C49-B353-F7BD-3F0956660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275087"/>
              </p:ext>
            </p:extLst>
          </p:nvPr>
        </p:nvGraphicFramePr>
        <p:xfrm>
          <a:off x="2209800" y="1069641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0926">
                  <a:extLst>
                    <a:ext uri="{9D8B030D-6E8A-4147-A177-3AD203B41FA5}">
                      <a16:colId xmlns:a16="http://schemas.microsoft.com/office/drawing/2014/main" val="2710636037"/>
                    </a:ext>
                  </a:extLst>
                </a:gridCol>
                <a:gridCol w="1570617">
                  <a:extLst>
                    <a:ext uri="{9D8B030D-6E8A-4147-A177-3AD203B41FA5}">
                      <a16:colId xmlns:a16="http://schemas.microsoft.com/office/drawing/2014/main" val="24625583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731843554"/>
                    </a:ext>
                  </a:extLst>
                </a:gridCol>
                <a:gridCol w="1587817">
                  <a:extLst>
                    <a:ext uri="{9D8B030D-6E8A-4147-A177-3AD203B41FA5}">
                      <a16:colId xmlns:a16="http://schemas.microsoft.com/office/drawing/2014/main" val="2704843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8996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2020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2021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2022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/>
                        <a:t>2023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3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Absolute CO2 %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-62.51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-60.60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-29.73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-17.30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dirty="0"/>
                        <a:t>RPK %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-70.31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-67.96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-41.09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/>
                        <a:t>-11.65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24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3885DCC-9F97-51C0-1631-4A5B1848D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236191"/>
            <a:ext cx="8108012" cy="332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51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5A7F88-4933-D486-DA0A-FB7B80CEB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229" y="2676981"/>
            <a:ext cx="11093542" cy="1811871"/>
          </a:xfrm>
        </p:spPr>
        <p:txBody>
          <a:bodyPr/>
          <a:lstStyle/>
          <a:p>
            <a:r>
              <a:rPr lang="en-IE" dirty="0">
                <a:solidFill>
                  <a:srgbClr val="80ED99"/>
                </a:solidFill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752102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err="1" smtClean="0">
            <a:latin typeface="Avenir Book" panose="02000503020000020003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60B3C3B5-2514-4A70-BA21-6CB32E7E7A73}" vid="{71220A66-E03C-4019-A8A2-B06A49E1D5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99CBD585D7704683AE1EF8A069E607" ma:contentTypeVersion="17" ma:contentTypeDescription="Create a new document." ma:contentTypeScope="" ma:versionID="b15eba473ac099723634f39bcb8811ec">
  <xsd:schema xmlns:xsd="http://www.w3.org/2001/XMLSchema" xmlns:xs="http://www.w3.org/2001/XMLSchema" xmlns:p="http://schemas.microsoft.com/office/2006/metadata/properties" xmlns:ns2="42ac724c-35bf-45dd-8a00-57ebd60227ae" xmlns:ns3="795ce7eb-e1dc-4ac0-a42d-c98adebaa809" targetNamespace="http://schemas.microsoft.com/office/2006/metadata/properties" ma:root="true" ma:fieldsID="9fe5335e1d61ed5928cf09c81d50781f" ns2:_="" ns3:_="">
    <xsd:import namespace="42ac724c-35bf-45dd-8a00-57ebd60227ae"/>
    <xsd:import namespace="795ce7eb-e1dc-4ac0-a42d-c98adebaa8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ac724c-35bf-45dd-8a00-57ebd60227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9be99cf-5601-4c16-8696-bc9821e738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ce7eb-e1dc-4ac0-a42d-c98adebaa80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a173953-b307-40f2-a0fc-f44f525720a0}" ma:internalName="TaxCatchAll" ma:showField="CatchAllData" ma:web="795ce7eb-e1dc-4ac0-a42d-c98adebaa8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ac724c-35bf-45dd-8a00-57ebd60227ae">
      <Terms xmlns="http://schemas.microsoft.com/office/infopath/2007/PartnerControls"/>
    </lcf76f155ced4ddcb4097134ff3c332f>
    <TaxCatchAll xmlns="795ce7eb-e1dc-4ac0-a42d-c98adebaa809" xsi:nil="true"/>
    <SharedWithUsers xmlns="795ce7eb-e1dc-4ac0-a42d-c98adebaa809">
      <UserInfo>
        <DisplayName>Cathal Foley</DisplayName>
        <AccountId>12</AccountId>
        <AccountType/>
      </UserInfo>
      <UserInfo>
        <DisplayName>Barry O'Sullivan</DisplayName>
        <AccountId>146</AccountId>
        <AccountType/>
      </UserInfo>
      <UserInfo>
        <DisplayName>Bertie Murphy</DisplayName>
        <AccountId>202</AccountId>
        <AccountType/>
      </UserInfo>
      <UserInfo>
        <DisplayName>Mike Boland</DisplayName>
        <AccountId>391</AccountId>
        <AccountType/>
      </UserInfo>
      <UserInfo>
        <DisplayName>Paul Conroy</DisplayName>
        <AccountId>33</AccountId>
        <AccountType/>
      </UserInfo>
      <UserInfo>
        <DisplayName>Rob Neale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94550D6-5EA5-44E6-8291-E3A1A25029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E59843-F97C-4F09-967A-322F6A8FCABD}">
  <ds:schemaRefs>
    <ds:schemaRef ds:uri="42ac724c-35bf-45dd-8a00-57ebd60227ae"/>
    <ds:schemaRef ds:uri="795ce7eb-e1dc-4ac0-a42d-c98adebaa8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0219D22-256C-4C75-8747-677C648552B7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42ac724c-35bf-45dd-8a00-57ebd60227a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795ce7eb-e1dc-4ac0-a42d-c98adebaa80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8337</TotalTime>
  <Words>571</Words>
  <Application>Microsoft Macintosh PowerPoint</Application>
  <PresentationFormat>Widescreen</PresentationFormat>
  <Paragraphs>179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Avenir Black</vt:lpstr>
      <vt:lpstr>Avenir Book</vt:lpstr>
      <vt:lpstr>Calibri</vt:lpstr>
      <vt:lpstr>Wingdings</vt:lpstr>
      <vt:lpstr>Office Theme</vt:lpstr>
      <vt:lpstr>Impact Framework: Lessor Portfolios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Discover your path to Net Zero</dc:title>
  <dc:creator>Rob Neale</dc:creator>
  <cp:lastModifiedBy>Rob Neale</cp:lastModifiedBy>
  <cp:revision>3</cp:revision>
  <dcterms:created xsi:type="dcterms:W3CDTF">2023-01-05T11:48:25Z</dcterms:created>
  <dcterms:modified xsi:type="dcterms:W3CDTF">2024-04-10T14:16:13Z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0x0101008A99CBD585D7704683AE1EF8A069E607</vt:lpwstr>
  </property>
  <property fmtid="{D5CDD505-2E9C-101B-9397-08002B2CF9AE}" pid="3" name="MediaServiceImageTags">
    <vt:lpwstr/>
  </property>
  <property fmtid="{D5CDD505-2E9C-101B-9397-08002B2CF9AE}" pid="4" name="MSIP_Label_926c0aff-a48f-429c-9779-af49a124040d_Enabled">
    <vt:lpwstr>true</vt:lpwstr>
  </property>
  <property fmtid="{D5CDD505-2E9C-101B-9397-08002B2CF9AE}" pid="5" name="MSIP_Label_926c0aff-a48f-429c-9779-af49a124040d_SetDate">
    <vt:lpwstr>2024-03-28T13:01:41Z</vt:lpwstr>
  </property>
  <property fmtid="{D5CDD505-2E9C-101B-9397-08002B2CF9AE}" pid="6" name="MSIP_Label_926c0aff-a48f-429c-9779-af49a124040d_Method">
    <vt:lpwstr>Privileged</vt:lpwstr>
  </property>
  <property fmtid="{D5CDD505-2E9C-101B-9397-08002B2CF9AE}" pid="7" name="MSIP_Label_926c0aff-a48f-429c-9779-af49a124040d_Name">
    <vt:lpwstr>926c0aff-a48f-429c-9779-af49a124040d</vt:lpwstr>
  </property>
  <property fmtid="{D5CDD505-2E9C-101B-9397-08002B2CF9AE}" pid="8" name="MSIP_Label_926c0aff-a48f-429c-9779-af49a124040d_SiteId">
    <vt:lpwstr>8da9b596-d5b4-4b75-b001-9884489feb44</vt:lpwstr>
  </property>
  <property fmtid="{D5CDD505-2E9C-101B-9397-08002B2CF9AE}" pid="9" name="MSIP_Label_926c0aff-a48f-429c-9779-af49a124040d_ActionId">
    <vt:lpwstr>3f975451-d0cf-47d2-b510-158f3ff230d9</vt:lpwstr>
  </property>
  <property fmtid="{D5CDD505-2E9C-101B-9397-08002B2CF9AE}" pid="10" name="MSIP_Label_926c0aff-a48f-429c-9779-af49a124040d_ContentBits">
    <vt:lpwstr>2</vt:lpwstr>
  </property>
</Properties>
</file>